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56" r:id="rId10"/>
    <p:sldMasterId id="2147483768" r:id="rId11"/>
    <p:sldMasterId id="2147483780" r:id="rId12"/>
    <p:sldMasterId id="2147483792" r:id="rId13"/>
  </p:sldMasterIdLst>
  <p:notesMasterIdLst>
    <p:notesMasterId r:id="rId32"/>
  </p:notesMasterIdLst>
  <p:sldIdLst>
    <p:sldId id="256" r:id="rId14"/>
    <p:sldId id="257" r:id="rId15"/>
    <p:sldId id="302" r:id="rId16"/>
    <p:sldId id="300" r:id="rId17"/>
    <p:sldId id="301" r:id="rId18"/>
    <p:sldId id="310" r:id="rId19"/>
    <p:sldId id="311" r:id="rId20"/>
    <p:sldId id="303" r:id="rId21"/>
    <p:sldId id="304" r:id="rId22"/>
    <p:sldId id="306" r:id="rId23"/>
    <p:sldId id="315" r:id="rId24"/>
    <p:sldId id="313" r:id="rId25"/>
    <p:sldId id="308" r:id="rId26"/>
    <p:sldId id="314" r:id="rId27"/>
    <p:sldId id="305" r:id="rId28"/>
    <p:sldId id="307" r:id="rId29"/>
    <p:sldId id="312" r:id="rId30"/>
    <p:sldId id="297" r:id="rId31"/>
  </p:sldIdLst>
  <p:sldSz cx="12192000" cy="6858000"/>
  <p:notesSz cx="6858000" cy="9144000"/>
  <p:defaultTex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F2F2F2"/>
    <a:srgbClr val="3CBBCE"/>
    <a:srgbClr val="363737"/>
    <a:srgbClr val="2783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962" autoAdjust="0"/>
    <p:restoredTop sz="94660"/>
  </p:normalViewPr>
  <p:slideViewPr>
    <p:cSldViewPr snapToGrid="0">
      <p:cViewPr varScale="1">
        <p:scale>
          <a:sx n="111" d="100"/>
          <a:sy n="111" d="100"/>
        </p:scale>
        <p:origin x="570" y="96"/>
      </p:cViewPr>
      <p:guideLst>
        <p:guide orient="horz" pos="2160"/>
        <p:guide pos="3840"/>
      </p:guideLst>
    </p:cSldViewPr>
  </p:slideViewPr>
  <p:notesTextViewPr>
    <p:cViewPr>
      <p:scale>
        <a:sx n="1" d="1"/>
        <a:sy n="1" d="1"/>
      </p:scale>
      <p:origin x="0" y="0"/>
    </p:cViewPr>
  </p:notesTextViewPr>
  <p:sorterViewPr>
    <p:cViewPr>
      <p:scale>
        <a:sx n="74" d="100"/>
        <a:sy n="74"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slide" Target="slides/slide8.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theme" Target="theme/theme1.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6386" name="页眉占位符 1"/>
          <p:cNvSpPr>
            <a:spLocks noGrp="1" noChangeArrowheads="1"/>
          </p:cNvSpPr>
          <p:nvPr>
            <p:ph type="hdr" sz="quarter"/>
          </p:nvPr>
        </p:nvSpPr>
        <p:spPr bwMode="auto">
          <a:xfrm>
            <a:off x="0" y="0"/>
            <a:ext cx="2971800" cy="458788"/>
          </a:xfrm>
          <a:prstGeom prst="rect">
            <a:avLst/>
          </a:prstGeom>
          <a:noFill/>
          <a:ln>
            <a:noFill/>
          </a:ln>
        </p:spPr>
        <p:txBody>
          <a:bodyPr vert="horz" wrap="square" lIns="91440" tIns="45720" rIns="91440" bIns="45720" numCol="1" anchor="t" anchorCtr="0" compatLnSpc="1"/>
          <a:lstStyle>
            <a:lvl1pPr eaLnBrk="1" hangingPunct="1">
              <a:defRPr sz="1200"/>
            </a:lvl1pPr>
          </a:lstStyle>
          <a:p>
            <a:pPr>
              <a:defRPr/>
            </a:pPr>
            <a:endParaRPr lang="zh-CN" altLang="en-US"/>
          </a:p>
        </p:txBody>
      </p:sp>
      <p:sp>
        <p:nvSpPr>
          <p:cNvPr id="16387" name="日期占位符 2"/>
          <p:cNvSpPr>
            <a:spLocks noGrp="1" noChangeArrowheads="1"/>
          </p:cNvSpPr>
          <p:nvPr>
            <p:ph type="dt" idx="1"/>
          </p:nvPr>
        </p:nvSpPr>
        <p:spPr bwMode="auto">
          <a:xfrm>
            <a:off x="3884613" y="0"/>
            <a:ext cx="2971800" cy="458788"/>
          </a:xfrm>
          <a:prstGeom prst="rect">
            <a:avLst/>
          </a:prstGeom>
          <a:noFill/>
          <a:ln>
            <a:noFill/>
          </a:ln>
        </p:spPr>
        <p:txBody>
          <a:bodyPr vert="horz" wrap="square" lIns="91440" tIns="45720" rIns="91440" bIns="45720" numCol="1" anchor="t" anchorCtr="0" compatLnSpc="1"/>
          <a:lstStyle>
            <a:lvl1pPr algn="r" eaLnBrk="1" hangingPunct="1">
              <a:defRPr sz="1200"/>
            </a:lvl1pPr>
          </a:lstStyle>
          <a:p>
            <a:pPr>
              <a:defRPr/>
            </a:pPr>
            <a:fld id="{73E19E4D-58E5-4486-935F-2F3F0B9DF206}" type="datetimeFigureOut">
              <a:rPr lang="zh-CN" altLang="en-US"/>
              <a:t>2019/11/21</a:t>
            </a:fld>
            <a:endParaRPr lang="zh-CN" altLang="en-US"/>
          </a:p>
        </p:txBody>
      </p:sp>
      <p:sp>
        <p:nvSpPr>
          <p:cNvPr id="47108" name="幻灯片图像占位符 3"/>
          <p:cNvSpPr>
            <a:spLocks noGrp="1" noRot="1" noChangeAspect="1" noChangeArrowheads="1"/>
          </p:cNvSpPr>
          <p:nvPr>
            <p:ph type="sldImg" idx="2"/>
          </p:nvPr>
        </p:nvSpPr>
        <p:spPr bwMode="auto">
          <a:xfrm>
            <a:off x="685800" y="1143000"/>
            <a:ext cx="5486400" cy="3086100"/>
          </a:xfrm>
          <a:prstGeom prst="rect">
            <a:avLst/>
          </a:prstGeom>
          <a:noFill/>
          <a:ln w="12700">
            <a:noFill/>
            <a:miter lim="800000"/>
          </a:ln>
        </p:spPr>
      </p:sp>
      <p:sp>
        <p:nvSpPr>
          <p:cNvPr id="16389" name="备注占位符 4"/>
          <p:cNvSpPr>
            <a:spLocks noGrp="1" noChangeArrowheads="1"/>
          </p:cNvSpPr>
          <p:nvPr>
            <p:ph type="body" sz="quarter" idx="3"/>
          </p:nvPr>
        </p:nvSpPr>
        <p:spPr bwMode="auto">
          <a:xfrm>
            <a:off x="685800" y="4400550"/>
            <a:ext cx="5486400" cy="3600450"/>
          </a:xfrm>
          <a:prstGeom prst="rect">
            <a:avLst/>
          </a:prstGeom>
          <a:noFill/>
          <a:ln>
            <a:noFill/>
          </a:ln>
        </p:spPr>
        <p:txBody>
          <a:bodyPr vert="horz" wrap="square" lIns="91440" tIns="45720" rIns="91440" bIns="45720" numCol="1" anchor="ctr" anchorCtr="0" compatLnSpc="1"/>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16390" name="页脚占位符 5"/>
          <p:cNvSpPr>
            <a:spLocks noGrp="1" noChangeArrowheads="1"/>
          </p:cNvSpPr>
          <p:nvPr>
            <p:ph type="ftr" sz="quarter" idx="4"/>
          </p:nvPr>
        </p:nvSpPr>
        <p:spPr bwMode="auto">
          <a:xfrm>
            <a:off x="0" y="8685213"/>
            <a:ext cx="2971800" cy="458787"/>
          </a:xfrm>
          <a:prstGeom prst="rect">
            <a:avLst/>
          </a:prstGeom>
          <a:noFill/>
          <a:ln>
            <a:noFill/>
          </a:ln>
        </p:spPr>
        <p:txBody>
          <a:bodyPr vert="horz" wrap="square" lIns="91440" tIns="45720" rIns="91440" bIns="45720" numCol="1" anchor="b" anchorCtr="0" compatLnSpc="1"/>
          <a:lstStyle>
            <a:lvl1pPr eaLnBrk="1" hangingPunct="1">
              <a:defRPr sz="1200"/>
            </a:lvl1pPr>
          </a:lstStyle>
          <a:p>
            <a:pPr>
              <a:defRPr/>
            </a:pPr>
            <a:endParaRPr lang="zh-CN" altLang="en-US"/>
          </a:p>
        </p:txBody>
      </p:sp>
      <p:sp>
        <p:nvSpPr>
          <p:cNvPr id="16391" name="灯片编号占位符 6"/>
          <p:cNvSpPr>
            <a:spLocks noGrp="1" noChangeArrowheads="1"/>
          </p:cNvSpPr>
          <p:nvPr>
            <p:ph type="sldNum" sz="quarter" idx="5"/>
          </p:nvPr>
        </p:nvSpPr>
        <p:spPr bwMode="auto">
          <a:xfrm>
            <a:off x="3884613" y="8685213"/>
            <a:ext cx="2971800" cy="458787"/>
          </a:xfrm>
          <a:prstGeom prst="rect">
            <a:avLst/>
          </a:prstGeom>
          <a:noFill/>
          <a:ln>
            <a:noFill/>
          </a:ln>
        </p:spPr>
        <p:txBody>
          <a:bodyPr vert="horz" wrap="square" lIns="91440" tIns="45720" rIns="91440" bIns="45720" numCol="1" anchor="b" anchorCtr="0" compatLnSpc="1"/>
          <a:lstStyle>
            <a:lvl1pPr algn="r" eaLnBrk="1" hangingPunct="1">
              <a:defRPr sz="1200"/>
            </a:lvl1pPr>
          </a:lstStyle>
          <a:p>
            <a:pPr>
              <a:defRPr/>
            </a:pPr>
            <a:fld id="{39ABCDE2-36AE-4A97-B7F3-D0DCBD0829D3}"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p:cNvSpPr>
            <a:spLocks noGrp="1" noChangeArrowheads="1"/>
          </p:cNvSpPr>
          <p:nvPr>
            <p:ph type="dt" sz="half" idx="10"/>
          </p:nvPr>
        </p:nvSpPr>
        <p:spPr/>
        <p:txBody>
          <a:bodyPr/>
          <a:lstStyle>
            <a:lvl1pPr>
              <a:defRPr/>
            </a:lvl1pPr>
          </a:lstStyle>
          <a:p>
            <a:pPr>
              <a:defRPr/>
            </a:pPr>
            <a:fld id="{9A8DAF3A-2813-41DC-A814-5A63730151C6}" type="datetimeFigureOut">
              <a:rPr lang="zh-CN" altLang="en-US"/>
              <a:t>2019/11/21</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6046058F-1C32-46C5-AC7A-637413465CB7}" type="slidenum">
              <a:rPr lang="zh-CN" altLang="en-US"/>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C4A1DE6C-E9C3-4A26-A80C-84BFFED703E4}" type="datetimeFigureOut">
              <a:rPr lang="zh-CN" altLang="en-US"/>
              <a:t>2019/11/21</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54940D75-D80E-4869-A419-1822FA44A173}" type="slidenum">
              <a:rPr lang="zh-CN" altLang="en-US"/>
              <a:t>‹#›</a:t>
            </a:fld>
            <a:endParaRPr lang="zh-CN" alt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4"/>
          <p:cNvSpPr>
            <a:spLocks noGrp="1" noChangeArrowheads="1"/>
          </p:cNvSpPr>
          <p:nvPr>
            <p:ph type="dt" sz="half" idx="10"/>
          </p:nvPr>
        </p:nvSpPr>
        <p:spPr/>
        <p:txBody>
          <a:bodyPr/>
          <a:lstStyle>
            <a:lvl1pPr>
              <a:defRPr/>
            </a:lvl1pPr>
          </a:lstStyle>
          <a:p>
            <a:pPr>
              <a:defRPr/>
            </a:pPr>
            <a:fld id="{1AD9729E-FB3A-4339-A4C0-F252E9C993CB}" type="datetime1">
              <a:rPr lang="zh-CN" altLang="en-US"/>
              <a:t>2019/11/21</a:t>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B977DCD0-BC51-4308-99CA-353D6B62AA8C}"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p:cNvSpPr>
            <a:spLocks noGrp="1" noChangeArrowheads="1"/>
          </p:cNvSpPr>
          <p:nvPr>
            <p:ph type="dt" sz="half" idx="10"/>
          </p:nvPr>
        </p:nvSpPr>
        <p:spPr/>
        <p:txBody>
          <a:bodyPr/>
          <a:lstStyle>
            <a:lvl1pPr>
              <a:defRPr/>
            </a:lvl1pPr>
          </a:lstStyle>
          <a:p>
            <a:pPr>
              <a:defRPr/>
            </a:pPr>
            <a:fld id="{1AD9729E-FB3A-4339-A4C0-F252E9C993CB}" type="datetime1">
              <a:rPr lang="zh-CN" altLang="en-US"/>
              <a:t>2019/11/21</a:t>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3608CC28-39D6-4FBD-8568-74C80A5F20FC}"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4"/>
          <p:cNvSpPr>
            <a:spLocks noGrp="1" noChangeArrowheads="1"/>
          </p:cNvSpPr>
          <p:nvPr>
            <p:ph type="dt" sz="half" idx="10"/>
          </p:nvPr>
        </p:nvSpPr>
        <p:spPr/>
        <p:txBody>
          <a:bodyPr/>
          <a:lstStyle>
            <a:lvl1pPr>
              <a:defRPr/>
            </a:lvl1pPr>
          </a:lstStyle>
          <a:p>
            <a:pPr>
              <a:defRPr/>
            </a:pPr>
            <a:fld id="{1AD9729E-FB3A-4339-A4C0-F252E9C993CB}" type="datetime1">
              <a:rPr lang="zh-CN" altLang="en-US"/>
              <a:t>2019/11/21</a:t>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4510D77A-102D-4072-BC15-2D413F3B04F9}"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noChangeArrowheads="1"/>
          </p:cNvSpPr>
          <p:nvPr>
            <p:ph type="dt" sz="half" idx="10"/>
          </p:nvPr>
        </p:nvSpPr>
        <p:spPr/>
        <p:txBody>
          <a:bodyPr/>
          <a:lstStyle>
            <a:lvl1pPr>
              <a:defRPr/>
            </a:lvl1pPr>
          </a:lstStyle>
          <a:p>
            <a:pPr>
              <a:defRPr/>
            </a:pPr>
            <a:fld id="{1AD9729E-FB3A-4339-A4C0-F252E9C993CB}" type="datetime1">
              <a:rPr lang="zh-CN" altLang="en-US"/>
              <a:t>2019/11/21</a:t>
            </a:fld>
            <a:endParaRPr lang="zh-CN" altLang="en-US" sz="1800">
              <a:solidFill>
                <a:srgbClr val="000000"/>
              </a:solidFill>
            </a:endParaRPr>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pPr>
              <a:defRPr/>
            </a:pPr>
            <a:fld id="{1CCC5ED6-6D00-49BF-A402-FD219137FD6D}"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4"/>
          <p:cNvSpPr>
            <a:spLocks noGrp="1" noChangeArrowheads="1"/>
          </p:cNvSpPr>
          <p:nvPr>
            <p:ph type="dt" sz="half" idx="10"/>
          </p:nvPr>
        </p:nvSpPr>
        <p:spPr/>
        <p:txBody>
          <a:bodyPr/>
          <a:lstStyle>
            <a:lvl1pPr>
              <a:defRPr/>
            </a:lvl1pPr>
          </a:lstStyle>
          <a:p>
            <a:pPr>
              <a:defRPr/>
            </a:pPr>
            <a:fld id="{1AD9729E-FB3A-4339-A4C0-F252E9C993CB}" type="datetime1">
              <a:rPr lang="zh-CN" altLang="en-US"/>
              <a:t>2019/11/21</a:t>
            </a:fld>
            <a:endParaRPr lang="zh-CN" altLang="en-US" sz="1800">
              <a:solidFill>
                <a:srgbClr val="000000"/>
              </a:solidFill>
            </a:endParaRPr>
          </a:p>
        </p:txBody>
      </p:sp>
      <p:sp>
        <p:nvSpPr>
          <p:cNvPr id="8"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6"/>
          <p:cNvSpPr>
            <a:spLocks noGrp="1" noChangeArrowheads="1"/>
          </p:cNvSpPr>
          <p:nvPr>
            <p:ph type="sldNum" sz="quarter" idx="12"/>
          </p:nvPr>
        </p:nvSpPr>
        <p:spPr/>
        <p:txBody>
          <a:bodyPr/>
          <a:lstStyle>
            <a:lvl1pPr>
              <a:defRPr/>
            </a:lvl1pPr>
          </a:lstStyle>
          <a:p>
            <a:pPr>
              <a:defRPr/>
            </a:pPr>
            <a:fld id="{A84F6763-6F4E-4CFF-B8C4-775C03DC59EE}"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4"/>
          <p:cNvSpPr>
            <a:spLocks noGrp="1" noChangeArrowheads="1"/>
          </p:cNvSpPr>
          <p:nvPr>
            <p:ph type="dt" sz="half" idx="10"/>
          </p:nvPr>
        </p:nvSpPr>
        <p:spPr/>
        <p:txBody>
          <a:bodyPr/>
          <a:lstStyle>
            <a:lvl1pPr>
              <a:defRPr/>
            </a:lvl1pPr>
          </a:lstStyle>
          <a:p>
            <a:pPr>
              <a:defRPr/>
            </a:pPr>
            <a:fld id="{1AD9729E-FB3A-4339-A4C0-F252E9C993CB}" type="datetime1">
              <a:rPr lang="zh-CN" altLang="en-US"/>
              <a:t>2019/11/21</a:t>
            </a:fld>
            <a:endParaRPr lang="zh-CN" altLang="en-US" sz="1800">
              <a:solidFill>
                <a:srgbClr val="000000"/>
              </a:solidFill>
            </a:endParaRPr>
          </a:p>
        </p:txBody>
      </p:sp>
      <p:sp>
        <p:nvSpPr>
          <p:cNvPr id="4"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6"/>
          <p:cNvSpPr>
            <a:spLocks noGrp="1" noChangeArrowheads="1"/>
          </p:cNvSpPr>
          <p:nvPr>
            <p:ph type="sldNum" sz="quarter" idx="12"/>
          </p:nvPr>
        </p:nvSpPr>
        <p:spPr/>
        <p:txBody>
          <a:bodyPr/>
          <a:lstStyle>
            <a:lvl1pPr>
              <a:defRPr/>
            </a:lvl1pPr>
          </a:lstStyle>
          <a:p>
            <a:pPr>
              <a:defRPr/>
            </a:pPr>
            <a:fld id="{E0B35916-266E-4B33-9599-447C228D35A0}"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p:cNvSpPr>
            <a:spLocks noGrp="1" noChangeArrowheads="1"/>
          </p:cNvSpPr>
          <p:nvPr>
            <p:ph type="dt" sz="half" idx="10"/>
          </p:nvPr>
        </p:nvSpPr>
        <p:spPr/>
        <p:txBody>
          <a:bodyPr/>
          <a:lstStyle>
            <a:lvl1pPr>
              <a:defRPr/>
            </a:lvl1pPr>
          </a:lstStyle>
          <a:p>
            <a:pPr>
              <a:defRPr/>
            </a:pPr>
            <a:fld id="{1AD9729E-FB3A-4339-A4C0-F252E9C993CB}" type="datetime1">
              <a:rPr lang="zh-CN" altLang="en-US"/>
              <a:t>2019/11/21</a:t>
            </a:fld>
            <a:endParaRPr lang="zh-CN" altLang="en-US" sz="1800">
              <a:solidFill>
                <a:srgbClr val="000000"/>
              </a:solidFill>
            </a:endParaRPr>
          </a:p>
        </p:txBody>
      </p:sp>
      <p:sp>
        <p:nvSpPr>
          <p:cNvPr id="3"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6"/>
          <p:cNvSpPr>
            <a:spLocks noGrp="1" noChangeArrowheads="1"/>
          </p:cNvSpPr>
          <p:nvPr>
            <p:ph type="sldNum" sz="quarter" idx="12"/>
          </p:nvPr>
        </p:nvSpPr>
        <p:spPr/>
        <p:txBody>
          <a:bodyPr/>
          <a:lstStyle>
            <a:lvl1pPr>
              <a:defRPr/>
            </a:lvl1pPr>
          </a:lstStyle>
          <a:p>
            <a:pPr>
              <a:defRPr/>
            </a:pPr>
            <a:fld id="{50A68360-872D-4657-B48D-664CB7493553}"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noChangeArrowheads="1"/>
          </p:cNvSpPr>
          <p:nvPr>
            <p:ph type="dt" sz="half" idx="10"/>
          </p:nvPr>
        </p:nvSpPr>
        <p:spPr/>
        <p:txBody>
          <a:bodyPr/>
          <a:lstStyle>
            <a:lvl1pPr>
              <a:defRPr/>
            </a:lvl1pPr>
          </a:lstStyle>
          <a:p>
            <a:pPr>
              <a:defRPr/>
            </a:pPr>
            <a:fld id="{1AD9729E-FB3A-4339-A4C0-F252E9C993CB}" type="datetime1">
              <a:rPr lang="zh-CN" altLang="en-US"/>
              <a:t>2019/11/21</a:t>
            </a:fld>
            <a:endParaRPr lang="zh-CN" altLang="en-US" sz="1800">
              <a:solidFill>
                <a:srgbClr val="000000"/>
              </a:solidFill>
            </a:endParaRPr>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pPr>
              <a:defRPr/>
            </a:pPr>
            <a:fld id="{E834D47E-E3FC-442D-8353-17487357C877}"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Calibri" panose="020F0502020204030204"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noChangeArrowheads="1"/>
          </p:cNvSpPr>
          <p:nvPr>
            <p:ph type="dt" sz="half" idx="10"/>
          </p:nvPr>
        </p:nvSpPr>
        <p:spPr/>
        <p:txBody>
          <a:bodyPr/>
          <a:lstStyle>
            <a:lvl1pPr>
              <a:defRPr/>
            </a:lvl1pPr>
          </a:lstStyle>
          <a:p>
            <a:pPr>
              <a:defRPr/>
            </a:pPr>
            <a:fld id="{1AD9729E-FB3A-4339-A4C0-F252E9C993CB}" type="datetime1">
              <a:rPr lang="zh-CN" altLang="en-US"/>
              <a:t>2019/11/21</a:t>
            </a:fld>
            <a:endParaRPr lang="zh-CN" altLang="en-US" sz="1800">
              <a:solidFill>
                <a:srgbClr val="000000"/>
              </a:solidFill>
            </a:endParaRPr>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pPr>
              <a:defRPr/>
            </a:pPr>
            <a:fld id="{E08377DD-4A2A-46CE-8A3C-3B231321894B}"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p:cNvSpPr>
            <a:spLocks noGrp="1" noChangeArrowheads="1"/>
          </p:cNvSpPr>
          <p:nvPr>
            <p:ph type="dt" sz="half" idx="10"/>
          </p:nvPr>
        </p:nvSpPr>
        <p:spPr/>
        <p:txBody>
          <a:bodyPr/>
          <a:lstStyle>
            <a:lvl1pPr>
              <a:defRPr/>
            </a:lvl1pPr>
          </a:lstStyle>
          <a:p>
            <a:pPr>
              <a:defRPr/>
            </a:pPr>
            <a:fld id="{1AD9729E-FB3A-4339-A4C0-F252E9C993CB}" type="datetime1">
              <a:rPr lang="zh-CN" altLang="en-US"/>
              <a:t>2019/11/21</a:t>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E8EB3F8F-6DEA-452C-A864-8A5451B726A7}"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2AA2F7B1-B7AD-4244-94F3-4AE70798BF04}" type="datetimeFigureOut">
              <a:rPr lang="zh-CN" altLang="en-US"/>
              <a:t>2019/11/21</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5BB5FD87-1119-48F2-983E-AA1C7DAC52FF}" type="slidenum">
              <a:rPr lang="zh-CN" altLang="en-US"/>
              <a:t>‹#›</a:t>
            </a:fld>
            <a:endParaRPr lang="zh-CN" alt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p:cNvSpPr>
            <a:spLocks noGrp="1" noChangeArrowheads="1"/>
          </p:cNvSpPr>
          <p:nvPr>
            <p:ph type="dt" sz="half" idx="10"/>
          </p:nvPr>
        </p:nvSpPr>
        <p:spPr/>
        <p:txBody>
          <a:bodyPr/>
          <a:lstStyle>
            <a:lvl1pPr>
              <a:defRPr/>
            </a:lvl1pPr>
          </a:lstStyle>
          <a:p>
            <a:pPr>
              <a:defRPr/>
            </a:pPr>
            <a:fld id="{1AD9729E-FB3A-4339-A4C0-F252E9C993CB}" type="datetime1">
              <a:rPr lang="zh-CN" altLang="en-US"/>
              <a:t>2019/11/21</a:t>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58DA85F3-34D0-4563-8058-442D0F9C2C40}"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p:cNvSpPr>
            <a:spLocks noGrp="1" noChangeArrowheads="1"/>
          </p:cNvSpPr>
          <p:nvPr>
            <p:ph type="dt" sz="half" idx="10"/>
          </p:nvPr>
        </p:nvSpPr>
        <p:spPr/>
        <p:txBody>
          <a:bodyPr/>
          <a:lstStyle>
            <a:lvl1pPr>
              <a:defRPr/>
            </a:lvl1pPr>
          </a:lstStyle>
          <a:p>
            <a:pPr>
              <a:defRPr/>
            </a:pPr>
            <a:fld id="{FE47127F-FF98-4147-BDAF-073607188C42}" type="datetime1">
              <a:rPr lang="zh-CN" altLang="en-US"/>
              <a:t>2019/11/21</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8C8B6EF6-C57A-4832-8EA2-485868CB021F}"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FE47127F-FF98-4147-BDAF-073607188C42}" type="datetime1">
              <a:rPr lang="zh-CN" altLang="en-US"/>
              <a:t>2019/11/21</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3DF76F5E-F6D7-4011-911C-4BAAB385E897}"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noChangeArrowheads="1"/>
          </p:cNvSpPr>
          <p:nvPr>
            <p:ph type="dt" sz="half" idx="10"/>
          </p:nvPr>
        </p:nvSpPr>
        <p:spPr/>
        <p:txBody>
          <a:bodyPr/>
          <a:lstStyle>
            <a:lvl1pPr>
              <a:defRPr/>
            </a:lvl1pPr>
          </a:lstStyle>
          <a:p>
            <a:pPr>
              <a:defRPr/>
            </a:pPr>
            <a:fld id="{FE47127F-FF98-4147-BDAF-073607188C42}" type="datetime1">
              <a:rPr lang="zh-CN" altLang="en-US"/>
              <a:t>2019/11/21</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4F5DB39F-8856-4381-93DD-F123C758B5E3}"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noChangeArrowheads="1"/>
          </p:cNvSpPr>
          <p:nvPr>
            <p:ph type="dt" sz="half" idx="10"/>
          </p:nvPr>
        </p:nvSpPr>
        <p:spPr/>
        <p:txBody>
          <a:bodyPr/>
          <a:lstStyle>
            <a:lvl1pPr>
              <a:defRPr/>
            </a:lvl1pPr>
          </a:lstStyle>
          <a:p>
            <a:pPr>
              <a:defRPr/>
            </a:pPr>
            <a:fld id="{FE47127F-FF98-4147-BDAF-073607188C42}" type="datetime1">
              <a:rPr lang="zh-CN" altLang="en-US"/>
              <a:t>2019/11/21</a:t>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31681E92-139A-4DA0-AE68-7E9D093FD3E3}"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noChangeArrowheads="1"/>
          </p:cNvSpPr>
          <p:nvPr>
            <p:ph type="dt" sz="half" idx="10"/>
          </p:nvPr>
        </p:nvSpPr>
        <p:spPr/>
        <p:txBody>
          <a:bodyPr/>
          <a:lstStyle>
            <a:lvl1pPr>
              <a:defRPr/>
            </a:lvl1pPr>
          </a:lstStyle>
          <a:p>
            <a:pPr>
              <a:defRPr/>
            </a:pPr>
            <a:fld id="{FE47127F-FF98-4147-BDAF-073607188C42}" type="datetime1">
              <a:rPr lang="zh-CN" altLang="en-US"/>
              <a:t>2019/11/21</a:t>
            </a:fld>
            <a:endParaRPr lang="zh-CN" altLang="en-US" sz="1800">
              <a:solidFill>
                <a:srgbClr val="000000"/>
              </a:solidFill>
            </a:endParaRPr>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pPr>
              <a:defRPr/>
            </a:pPr>
            <a:fld id="{7E82680C-05F4-4AE8-BCBB-AF792F498BE1}"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noChangeArrowheads="1"/>
          </p:cNvSpPr>
          <p:nvPr>
            <p:ph type="dt" sz="half" idx="10"/>
          </p:nvPr>
        </p:nvSpPr>
        <p:spPr/>
        <p:txBody>
          <a:bodyPr/>
          <a:lstStyle>
            <a:lvl1pPr>
              <a:defRPr/>
            </a:lvl1pPr>
          </a:lstStyle>
          <a:p>
            <a:pPr>
              <a:defRPr/>
            </a:pPr>
            <a:fld id="{FE47127F-FF98-4147-BDAF-073607188C42}" type="datetime1">
              <a:rPr lang="zh-CN" altLang="en-US"/>
              <a:t>2019/11/21</a:t>
            </a:fld>
            <a:endParaRPr lang="zh-CN" altLang="en-US" sz="1800">
              <a:solidFill>
                <a:srgbClr val="000000"/>
              </a:solidFill>
            </a:endParaRPr>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pPr>
              <a:defRPr/>
            </a:pPr>
            <a:fld id="{78059168-BD28-4128-96C2-3241B7ECC7AC}"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FE47127F-FF98-4147-BDAF-073607188C42}" type="datetime1">
              <a:rPr lang="zh-CN" altLang="en-US"/>
              <a:t>2019/11/21</a:t>
            </a:fld>
            <a:endParaRPr lang="zh-CN" altLang="en-US" sz="1800">
              <a:solidFill>
                <a:srgbClr val="000000"/>
              </a:solidFill>
            </a:endParaRPr>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pPr>
              <a:defRPr/>
            </a:pPr>
            <a:fld id="{87D1BEEA-6791-4F16-8244-ED3139FC33CF}"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FE47127F-FF98-4147-BDAF-073607188C42}" type="datetime1">
              <a:rPr lang="zh-CN" altLang="en-US"/>
              <a:t>2019/11/21</a:t>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7A997346-9D04-485E-83C6-3C3706D7938C}"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Calibri" panose="020F0502020204030204"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FE47127F-FF98-4147-BDAF-073607188C42}" type="datetime1">
              <a:rPr lang="zh-CN" altLang="en-US"/>
              <a:t>2019/11/21</a:t>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2947B372-211E-4E83-8CF2-0768EF4C118D}"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p:cNvSpPr>
            <a:spLocks noGrp="1" noChangeArrowheads="1"/>
          </p:cNvSpPr>
          <p:nvPr>
            <p:ph type="dt" sz="half" idx="10"/>
          </p:nvPr>
        </p:nvSpPr>
        <p:spPr/>
        <p:txBody>
          <a:bodyPr/>
          <a:lstStyle>
            <a:lvl1pPr>
              <a:defRPr/>
            </a:lvl1pPr>
          </a:lstStyle>
          <a:p>
            <a:pPr>
              <a:defRPr/>
            </a:pPr>
            <a:fld id="{71C66BAD-6B38-4F6E-A1BF-8228EC98CF6B}" type="datetime1">
              <a:rPr lang="zh-CN" altLang="en-US"/>
              <a:t>2019/11/21</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1C1F3864-1B57-47BC-A4EC-4B2025518C63}"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FE47127F-FF98-4147-BDAF-073607188C42}" type="datetime1">
              <a:rPr lang="zh-CN" altLang="en-US"/>
              <a:t>2019/11/21</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3D7BDD67-13B5-47B0-B91C-82F7C4C2470F}"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FE47127F-FF98-4147-BDAF-073607188C42}" type="datetime1">
              <a:rPr lang="zh-CN" altLang="en-US"/>
              <a:t>2019/11/21</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AFDB9F85-7C96-49DA-83F7-ED271A685462}"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p:cNvSpPr>
            <a:spLocks noGrp="1" noChangeArrowheads="1"/>
          </p:cNvSpPr>
          <p:nvPr>
            <p:ph type="dt" sz="half" idx="10"/>
          </p:nvPr>
        </p:nvSpPr>
        <p:spPr/>
        <p:txBody>
          <a:bodyPr/>
          <a:lstStyle>
            <a:lvl1pPr>
              <a:defRPr/>
            </a:lvl1pPr>
          </a:lstStyle>
          <a:p>
            <a:pPr>
              <a:defRPr/>
            </a:pPr>
            <a:fld id="{A5ED7C93-83C7-422C-B585-FCCEDC5F2EA5}" type="datetime1">
              <a:rPr lang="zh-CN" altLang="en-US"/>
              <a:t>2019/11/21</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E1424827-B1D6-4EDD-A483-D2B595E284C7}"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A5ED7C93-83C7-422C-B585-FCCEDC5F2EA5}" type="datetime1">
              <a:rPr lang="zh-CN" altLang="en-US"/>
              <a:t>2019/11/21</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208CF021-877D-4E0F-95A4-222873DF4D03}"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noChangeArrowheads="1"/>
          </p:cNvSpPr>
          <p:nvPr>
            <p:ph type="dt" sz="half" idx="10"/>
          </p:nvPr>
        </p:nvSpPr>
        <p:spPr/>
        <p:txBody>
          <a:bodyPr/>
          <a:lstStyle>
            <a:lvl1pPr>
              <a:defRPr/>
            </a:lvl1pPr>
          </a:lstStyle>
          <a:p>
            <a:pPr>
              <a:defRPr/>
            </a:pPr>
            <a:fld id="{A5ED7C93-83C7-422C-B585-FCCEDC5F2EA5}" type="datetime1">
              <a:rPr lang="zh-CN" altLang="en-US"/>
              <a:t>2019/11/21</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431DAF8A-D51D-4D48-B054-011940A60738}"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noChangeArrowheads="1"/>
          </p:cNvSpPr>
          <p:nvPr>
            <p:ph type="dt" sz="half" idx="10"/>
          </p:nvPr>
        </p:nvSpPr>
        <p:spPr/>
        <p:txBody>
          <a:bodyPr/>
          <a:lstStyle>
            <a:lvl1pPr>
              <a:defRPr/>
            </a:lvl1pPr>
          </a:lstStyle>
          <a:p>
            <a:pPr>
              <a:defRPr/>
            </a:pPr>
            <a:fld id="{A5ED7C93-83C7-422C-B585-FCCEDC5F2EA5}" type="datetime1">
              <a:rPr lang="zh-CN" altLang="en-US"/>
              <a:t>2019/11/21</a:t>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520085E2-7E48-4934-9707-5E28DC76C497}"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noChangeArrowheads="1"/>
          </p:cNvSpPr>
          <p:nvPr>
            <p:ph type="dt" sz="half" idx="10"/>
          </p:nvPr>
        </p:nvSpPr>
        <p:spPr/>
        <p:txBody>
          <a:bodyPr/>
          <a:lstStyle>
            <a:lvl1pPr>
              <a:defRPr/>
            </a:lvl1pPr>
          </a:lstStyle>
          <a:p>
            <a:pPr>
              <a:defRPr/>
            </a:pPr>
            <a:fld id="{A5ED7C93-83C7-422C-B585-FCCEDC5F2EA5}" type="datetime1">
              <a:rPr lang="zh-CN" altLang="en-US"/>
              <a:t>2019/11/21</a:t>
            </a:fld>
            <a:endParaRPr lang="zh-CN" altLang="en-US" sz="1800">
              <a:solidFill>
                <a:srgbClr val="000000"/>
              </a:solidFill>
            </a:endParaRPr>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pPr>
              <a:defRPr/>
            </a:pPr>
            <a:fld id="{0B73CAAE-2910-4214-AD41-581207CF8BA2}"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noChangeArrowheads="1"/>
          </p:cNvSpPr>
          <p:nvPr>
            <p:ph type="dt" sz="half" idx="10"/>
          </p:nvPr>
        </p:nvSpPr>
        <p:spPr/>
        <p:txBody>
          <a:bodyPr/>
          <a:lstStyle>
            <a:lvl1pPr>
              <a:defRPr/>
            </a:lvl1pPr>
          </a:lstStyle>
          <a:p>
            <a:pPr>
              <a:defRPr/>
            </a:pPr>
            <a:fld id="{A5ED7C93-83C7-422C-B585-FCCEDC5F2EA5}" type="datetime1">
              <a:rPr lang="zh-CN" altLang="en-US"/>
              <a:t>2019/11/21</a:t>
            </a:fld>
            <a:endParaRPr lang="zh-CN" altLang="en-US" sz="1800">
              <a:solidFill>
                <a:srgbClr val="000000"/>
              </a:solidFill>
            </a:endParaRPr>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pPr>
              <a:defRPr/>
            </a:pPr>
            <a:fld id="{FD7779BF-33AF-4B66-8581-76C3897063CD}"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A5ED7C93-83C7-422C-B585-FCCEDC5F2EA5}" type="datetime1">
              <a:rPr lang="zh-CN" altLang="en-US"/>
              <a:t>2019/11/21</a:t>
            </a:fld>
            <a:endParaRPr lang="zh-CN" altLang="en-US" sz="1800">
              <a:solidFill>
                <a:srgbClr val="000000"/>
              </a:solidFill>
            </a:endParaRPr>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pPr>
              <a:defRPr/>
            </a:pPr>
            <a:fld id="{E25811A1-60D1-4E16-8D6C-94B1689AD939}"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A5ED7C93-83C7-422C-B585-FCCEDC5F2EA5}" type="datetime1">
              <a:rPr lang="zh-CN" altLang="en-US"/>
              <a:t>2019/11/21</a:t>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47602508-5BCD-4CB5-BACE-15EF6BADEC7F}"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71C66BAD-6B38-4F6E-A1BF-8228EC98CF6B}" type="datetime1">
              <a:rPr lang="zh-CN" altLang="en-US"/>
              <a:t>2019/11/21</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3445AD54-FF61-4DF8-989A-A6101564D2CE}"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Calibri" panose="020F0502020204030204"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A5ED7C93-83C7-422C-B585-FCCEDC5F2EA5}" type="datetime1">
              <a:rPr lang="zh-CN" altLang="en-US"/>
              <a:t>2019/11/21</a:t>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D55AB0C8-E49C-41FF-A25B-18620537C4C7}"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A5ED7C93-83C7-422C-B585-FCCEDC5F2EA5}" type="datetime1">
              <a:rPr lang="zh-CN" altLang="en-US"/>
              <a:t>2019/11/21</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60BE92A3-5351-491B-AE47-61596DFF1367}"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A5ED7C93-83C7-422C-B585-FCCEDC5F2EA5}" type="datetime1">
              <a:rPr lang="zh-CN" altLang="en-US"/>
              <a:t>2019/11/21</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3AF3D500-C320-4BCE-B27A-44C513CD4F6C}"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2"/>
          <p:cNvSpPr>
            <a:spLocks noGrp="1" noChangeArrowheads="1"/>
          </p:cNvSpPr>
          <p:nvPr>
            <p:ph type="dt" sz="half" idx="10"/>
          </p:nvPr>
        </p:nvSpPr>
        <p:spPr/>
        <p:txBody>
          <a:bodyPr/>
          <a:lstStyle>
            <a:lvl1pPr>
              <a:defRPr/>
            </a:lvl1pPr>
          </a:lstStyle>
          <a:p>
            <a:pPr>
              <a:defRPr/>
            </a:pPr>
            <a:fld id="{F3F5389A-9964-43D3-9720-77F845014FF1}" type="datetime1">
              <a:rPr lang="zh-CN" altLang="en-US"/>
              <a:t>2019/11/21</a:t>
            </a:fld>
            <a:endParaRPr lang="zh-CN" altLang="en-US" sz="1800">
              <a:solidFill>
                <a:srgbClr val="000000"/>
              </a:solidFill>
            </a:endParaRPr>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pPr>
              <a:defRPr/>
            </a:pPr>
            <a:fld id="{6E73614E-7F03-4AC1-803D-E305229DD0BC}"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2"/>
          <p:cNvSpPr>
            <a:spLocks noGrp="1" noChangeArrowheads="1"/>
          </p:cNvSpPr>
          <p:nvPr>
            <p:ph type="dt" sz="half" idx="10"/>
          </p:nvPr>
        </p:nvSpPr>
        <p:spPr/>
        <p:txBody>
          <a:bodyPr/>
          <a:lstStyle>
            <a:lvl1pPr>
              <a:defRPr/>
            </a:lvl1pPr>
          </a:lstStyle>
          <a:p>
            <a:pPr>
              <a:defRPr/>
            </a:pPr>
            <a:fld id="{F3F5389A-9964-43D3-9720-77F845014FF1}" type="datetime1">
              <a:rPr lang="zh-CN" altLang="en-US"/>
              <a:t>2019/11/21</a:t>
            </a:fld>
            <a:endParaRPr lang="zh-CN" altLang="en-US" sz="1800">
              <a:solidFill>
                <a:srgbClr val="000000"/>
              </a:solidFill>
            </a:endParaRPr>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pPr>
              <a:defRPr/>
            </a:pPr>
            <a:fld id="{0426A6A2-8A34-4064-9876-C26EB8D3A0D4}"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2"/>
          <p:cNvSpPr>
            <a:spLocks noGrp="1" noChangeArrowheads="1"/>
          </p:cNvSpPr>
          <p:nvPr>
            <p:ph type="dt" sz="half" idx="10"/>
          </p:nvPr>
        </p:nvSpPr>
        <p:spPr/>
        <p:txBody>
          <a:bodyPr/>
          <a:lstStyle>
            <a:lvl1pPr>
              <a:defRPr/>
            </a:lvl1pPr>
          </a:lstStyle>
          <a:p>
            <a:pPr>
              <a:defRPr/>
            </a:pPr>
            <a:fld id="{F3F5389A-9964-43D3-9720-77F845014FF1}" type="datetime1">
              <a:rPr lang="zh-CN" altLang="en-US"/>
              <a:t>2019/11/21</a:t>
            </a:fld>
            <a:endParaRPr lang="zh-CN" altLang="en-US" sz="1800">
              <a:solidFill>
                <a:srgbClr val="000000"/>
              </a:solidFill>
            </a:endParaRPr>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pPr>
              <a:defRPr/>
            </a:pPr>
            <a:fld id="{CF657291-C12B-4FAF-8B09-362DADD448F9}"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2"/>
          <p:cNvSpPr>
            <a:spLocks noGrp="1" noChangeArrowheads="1"/>
          </p:cNvSpPr>
          <p:nvPr>
            <p:ph type="dt" sz="half" idx="10"/>
          </p:nvPr>
        </p:nvSpPr>
        <p:spPr/>
        <p:txBody>
          <a:bodyPr/>
          <a:lstStyle>
            <a:lvl1pPr>
              <a:defRPr/>
            </a:lvl1pPr>
          </a:lstStyle>
          <a:p>
            <a:pPr>
              <a:defRPr/>
            </a:pPr>
            <a:fld id="{F3F5389A-9964-43D3-9720-77F845014FF1}" type="datetime1">
              <a:rPr lang="zh-CN" altLang="en-US"/>
              <a:t>2019/11/21</a:t>
            </a:fld>
            <a:endParaRPr lang="zh-CN" altLang="en-US" sz="1800">
              <a:solidFill>
                <a:srgbClr val="000000"/>
              </a:solidFill>
            </a:endParaRPr>
          </a:p>
        </p:txBody>
      </p:sp>
      <p:sp>
        <p:nvSpPr>
          <p:cNvPr id="6"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p:txBody>
          <a:bodyPr/>
          <a:lstStyle>
            <a:lvl1pPr>
              <a:defRPr/>
            </a:lvl1pPr>
          </a:lstStyle>
          <a:p>
            <a:pPr>
              <a:defRPr/>
            </a:pPr>
            <a:fld id="{54844288-1D5E-4416-B6C5-E268767A20DF}"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2"/>
          <p:cNvSpPr>
            <a:spLocks noGrp="1" noChangeArrowheads="1"/>
          </p:cNvSpPr>
          <p:nvPr>
            <p:ph type="dt" sz="half" idx="10"/>
          </p:nvPr>
        </p:nvSpPr>
        <p:spPr/>
        <p:txBody>
          <a:bodyPr/>
          <a:lstStyle>
            <a:lvl1pPr>
              <a:defRPr/>
            </a:lvl1pPr>
          </a:lstStyle>
          <a:p>
            <a:pPr>
              <a:defRPr/>
            </a:pPr>
            <a:fld id="{F3F5389A-9964-43D3-9720-77F845014FF1}" type="datetime1">
              <a:rPr lang="zh-CN" altLang="en-US"/>
              <a:t>2019/11/21</a:t>
            </a:fld>
            <a:endParaRPr lang="zh-CN" altLang="en-US" sz="1800">
              <a:solidFill>
                <a:srgbClr val="000000"/>
              </a:solidFill>
            </a:endParaRPr>
          </a:p>
        </p:txBody>
      </p:sp>
      <p:sp>
        <p:nvSpPr>
          <p:cNvPr id="8"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4"/>
          <p:cNvSpPr>
            <a:spLocks noGrp="1" noChangeArrowheads="1"/>
          </p:cNvSpPr>
          <p:nvPr>
            <p:ph type="sldNum" sz="quarter" idx="12"/>
          </p:nvPr>
        </p:nvSpPr>
        <p:spPr/>
        <p:txBody>
          <a:bodyPr/>
          <a:lstStyle>
            <a:lvl1pPr>
              <a:defRPr/>
            </a:lvl1pPr>
          </a:lstStyle>
          <a:p>
            <a:pPr>
              <a:defRPr/>
            </a:pPr>
            <a:fld id="{0AB35F8D-F19B-4B52-A857-EDFD4209BD58}"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noChangeArrowheads="1"/>
          </p:cNvSpPr>
          <p:nvPr>
            <p:ph type="dt" sz="half" idx="10"/>
          </p:nvPr>
        </p:nvSpPr>
        <p:spPr/>
        <p:txBody>
          <a:bodyPr/>
          <a:lstStyle>
            <a:lvl1pPr>
              <a:defRPr/>
            </a:lvl1pPr>
          </a:lstStyle>
          <a:p>
            <a:pPr>
              <a:defRPr/>
            </a:pPr>
            <a:fld id="{F3F5389A-9964-43D3-9720-77F845014FF1}" type="datetime1">
              <a:rPr lang="zh-CN" altLang="en-US"/>
              <a:t>2019/11/21</a:t>
            </a:fld>
            <a:endParaRPr lang="zh-CN" altLang="en-US" sz="1800">
              <a:solidFill>
                <a:srgbClr val="000000"/>
              </a:solidFill>
            </a:endParaRPr>
          </a:p>
        </p:txBody>
      </p:sp>
      <p:sp>
        <p:nvSpPr>
          <p:cNvPr id="4"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4"/>
          <p:cNvSpPr>
            <a:spLocks noGrp="1" noChangeArrowheads="1"/>
          </p:cNvSpPr>
          <p:nvPr>
            <p:ph type="sldNum" sz="quarter" idx="12"/>
          </p:nvPr>
        </p:nvSpPr>
        <p:spPr/>
        <p:txBody>
          <a:bodyPr/>
          <a:lstStyle>
            <a:lvl1pPr>
              <a:defRPr/>
            </a:lvl1pPr>
          </a:lstStyle>
          <a:p>
            <a:pPr>
              <a:defRPr/>
            </a:pPr>
            <a:fld id="{3220BF3A-6CD9-49A5-89CC-F40875BDDF3E}"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2"/>
          <p:cNvSpPr>
            <a:spLocks noGrp="1" noChangeArrowheads="1"/>
          </p:cNvSpPr>
          <p:nvPr>
            <p:ph type="dt" sz="half" idx="10"/>
          </p:nvPr>
        </p:nvSpPr>
        <p:spPr/>
        <p:txBody>
          <a:bodyPr/>
          <a:lstStyle>
            <a:lvl1pPr>
              <a:defRPr/>
            </a:lvl1pPr>
          </a:lstStyle>
          <a:p>
            <a:pPr>
              <a:defRPr/>
            </a:pPr>
            <a:fld id="{F3F5389A-9964-43D3-9720-77F845014FF1}" type="datetime1">
              <a:rPr lang="zh-CN" altLang="en-US"/>
              <a:t>2019/11/21</a:t>
            </a:fld>
            <a:endParaRPr lang="zh-CN" altLang="en-US" sz="1800">
              <a:solidFill>
                <a:srgbClr val="000000"/>
              </a:solidFill>
            </a:endParaRPr>
          </a:p>
        </p:txBody>
      </p:sp>
      <p:sp>
        <p:nvSpPr>
          <p:cNvPr id="3"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4"/>
          <p:cNvSpPr>
            <a:spLocks noGrp="1" noChangeArrowheads="1"/>
          </p:cNvSpPr>
          <p:nvPr>
            <p:ph type="sldNum" sz="quarter" idx="12"/>
          </p:nvPr>
        </p:nvSpPr>
        <p:spPr/>
        <p:txBody>
          <a:bodyPr/>
          <a:lstStyle>
            <a:lvl1pPr>
              <a:defRPr/>
            </a:lvl1pPr>
          </a:lstStyle>
          <a:p>
            <a:pPr>
              <a:defRPr/>
            </a:pPr>
            <a:fld id="{E86422AC-78F7-41FD-BD87-229DC93E47FA}"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noChangeArrowheads="1"/>
          </p:cNvSpPr>
          <p:nvPr>
            <p:ph type="dt" sz="half" idx="10"/>
          </p:nvPr>
        </p:nvSpPr>
        <p:spPr/>
        <p:txBody>
          <a:bodyPr/>
          <a:lstStyle>
            <a:lvl1pPr>
              <a:defRPr/>
            </a:lvl1pPr>
          </a:lstStyle>
          <a:p>
            <a:pPr>
              <a:defRPr/>
            </a:pPr>
            <a:fld id="{71C66BAD-6B38-4F6E-A1BF-8228EC98CF6B}" type="datetime1">
              <a:rPr lang="zh-CN" altLang="en-US"/>
              <a:t>2019/11/21</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C7EB1310-C323-4DA8-B6B9-CF93E2E3B2E9}"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2"/>
          <p:cNvSpPr>
            <a:spLocks noGrp="1" noChangeArrowheads="1"/>
          </p:cNvSpPr>
          <p:nvPr>
            <p:ph type="dt" sz="half" idx="10"/>
          </p:nvPr>
        </p:nvSpPr>
        <p:spPr/>
        <p:txBody>
          <a:bodyPr/>
          <a:lstStyle>
            <a:lvl1pPr>
              <a:defRPr/>
            </a:lvl1pPr>
          </a:lstStyle>
          <a:p>
            <a:pPr>
              <a:defRPr/>
            </a:pPr>
            <a:fld id="{F3F5389A-9964-43D3-9720-77F845014FF1}" type="datetime1">
              <a:rPr lang="zh-CN" altLang="en-US"/>
              <a:t>2019/11/21</a:t>
            </a:fld>
            <a:endParaRPr lang="zh-CN" altLang="en-US" sz="1800">
              <a:solidFill>
                <a:srgbClr val="000000"/>
              </a:solidFill>
            </a:endParaRPr>
          </a:p>
        </p:txBody>
      </p:sp>
      <p:sp>
        <p:nvSpPr>
          <p:cNvPr id="6"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p:txBody>
          <a:bodyPr/>
          <a:lstStyle>
            <a:lvl1pPr>
              <a:defRPr/>
            </a:lvl1pPr>
          </a:lstStyle>
          <a:p>
            <a:pPr>
              <a:defRPr/>
            </a:pPr>
            <a:fld id="{763EBA3B-5AEC-449E-A4C4-941A5E5067C9}"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Calibri" panose="020F0502020204030204"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2"/>
          <p:cNvSpPr>
            <a:spLocks noGrp="1" noChangeArrowheads="1"/>
          </p:cNvSpPr>
          <p:nvPr>
            <p:ph type="dt" sz="half" idx="10"/>
          </p:nvPr>
        </p:nvSpPr>
        <p:spPr/>
        <p:txBody>
          <a:bodyPr/>
          <a:lstStyle>
            <a:lvl1pPr>
              <a:defRPr/>
            </a:lvl1pPr>
          </a:lstStyle>
          <a:p>
            <a:pPr>
              <a:defRPr/>
            </a:pPr>
            <a:fld id="{F3F5389A-9964-43D3-9720-77F845014FF1}" type="datetime1">
              <a:rPr lang="zh-CN" altLang="en-US"/>
              <a:t>2019/11/21</a:t>
            </a:fld>
            <a:endParaRPr lang="zh-CN" altLang="en-US" sz="1800">
              <a:solidFill>
                <a:srgbClr val="000000"/>
              </a:solidFill>
            </a:endParaRPr>
          </a:p>
        </p:txBody>
      </p:sp>
      <p:sp>
        <p:nvSpPr>
          <p:cNvPr id="6"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p:txBody>
          <a:bodyPr/>
          <a:lstStyle>
            <a:lvl1pPr>
              <a:defRPr/>
            </a:lvl1pPr>
          </a:lstStyle>
          <a:p>
            <a:pPr>
              <a:defRPr/>
            </a:pPr>
            <a:fld id="{CA21348D-4871-481B-9DDE-8CD3535317D1}"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2"/>
          <p:cNvSpPr>
            <a:spLocks noGrp="1" noChangeArrowheads="1"/>
          </p:cNvSpPr>
          <p:nvPr>
            <p:ph type="dt" sz="half" idx="10"/>
          </p:nvPr>
        </p:nvSpPr>
        <p:spPr/>
        <p:txBody>
          <a:bodyPr/>
          <a:lstStyle>
            <a:lvl1pPr>
              <a:defRPr/>
            </a:lvl1pPr>
          </a:lstStyle>
          <a:p>
            <a:pPr>
              <a:defRPr/>
            </a:pPr>
            <a:fld id="{F3F5389A-9964-43D3-9720-77F845014FF1}" type="datetime1">
              <a:rPr lang="zh-CN" altLang="en-US"/>
              <a:t>2019/11/21</a:t>
            </a:fld>
            <a:endParaRPr lang="zh-CN" altLang="en-US" sz="1800">
              <a:solidFill>
                <a:srgbClr val="000000"/>
              </a:solidFill>
            </a:endParaRPr>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pPr>
              <a:defRPr/>
            </a:pPr>
            <a:fld id="{C32FD567-66B8-4504-8208-9972F7A9FC6F}"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2"/>
          <p:cNvSpPr>
            <a:spLocks noGrp="1" noChangeArrowheads="1"/>
          </p:cNvSpPr>
          <p:nvPr>
            <p:ph type="dt" sz="half" idx="10"/>
          </p:nvPr>
        </p:nvSpPr>
        <p:spPr/>
        <p:txBody>
          <a:bodyPr/>
          <a:lstStyle>
            <a:lvl1pPr>
              <a:defRPr/>
            </a:lvl1pPr>
          </a:lstStyle>
          <a:p>
            <a:pPr>
              <a:defRPr/>
            </a:pPr>
            <a:fld id="{F3F5389A-9964-43D3-9720-77F845014FF1}" type="datetime1">
              <a:rPr lang="zh-CN" altLang="en-US"/>
              <a:t>2019/11/21</a:t>
            </a:fld>
            <a:endParaRPr lang="zh-CN" altLang="en-US" sz="1800">
              <a:solidFill>
                <a:srgbClr val="000000"/>
              </a:solidFill>
            </a:endParaRPr>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pPr>
              <a:defRPr/>
            </a:pPr>
            <a:fld id="{FE9B1660-E174-40B7-8FED-AA70AE27A0BB}"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noChangeArrowheads="1"/>
          </p:cNvSpPr>
          <p:nvPr>
            <p:ph type="dt" sz="half" idx="10"/>
          </p:nvPr>
        </p:nvSpPr>
        <p:spPr/>
        <p:txBody>
          <a:bodyPr/>
          <a:lstStyle>
            <a:lvl1pPr>
              <a:defRPr/>
            </a:lvl1pPr>
          </a:lstStyle>
          <a:p>
            <a:pPr>
              <a:defRPr/>
            </a:pPr>
            <a:fld id="{71C66BAD-6B38-4F6E-A1BF-8228EC98CF6B}" type="datetime1">
              <a:rPr lang="zh-CN" altLang="en-US"/>
              <a:t>2019/11/21</a:t>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824B4273-3A12-4727-8777-25E74887A0E0}"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noChangeArrowheads="1"/>
          </p:cNvSpPr>
          <p:nvPr>
            <p:ph type="dt" sz="half" idx="10"/>
          </p:nvPr>
        </p:nvSpPr>
        <p:spPr/>
        <p:txBody>
          <a:bodyPr/>
          <a:lstStyle>
            <a:lvl1pPr>
              <a:defRPr/>
            </a:lvl1pPr>
          </a:lstStyle>
          <a:p>
            <a:pPr>
              <a:defRPr/>
            </a:pPr>
            <a:fld id="{71C66BAD-6B38-4F6E-A1BF-8228EC98CF6B}" type="datetime1">
              <a:rPr lang="zh-CN" altLang="en-US"/>
              <a:t>2019/11/21</a:t>
            </a:fld>
            <a:endParaRPr lang="zh-CN" altLang="en-US" sz="1800">
              <a:solidFill>
                <a:srgbClr val="000000"/>
              </a:solidFill>
            </a:endParaRPr>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pPr>
              <a:defRPr/>
            </a:pPr>
            <a:fld id="{3623E0E7-2384-4468-B16E-76CCA8929279}"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noChangeArrowheads="1"/>
          </p:cNvSpPr>
          <p:nvPr>
            <p:ph type="dt" sz="half" idx="10"/>
          </p:nvPr>
        </p:nvSpPr>
        <p:spPr/>
        <p:txBody>
          <a:bodyPr/>
          <a:lstStyle>
            <a:lvl1pPr>
              <a:defRPr/>
            </a:lvl1pPr>
          </a:lstStyle>
          <a:p>
            <a:pPr>
              <a:defRPr/>
            </a:pPr>
            <a:fld id="{71C66BAD-6B38-4F6E-A1BF-8228EC98CF6B}" type="datetime1">
              <a:rPr lang="zh-CN" altLang="en-US"/>
              <a:t>2019/11/21</a:t>
            </a:fld>
            <a:endParaRPr lang="zh-CN" altLang="en-US" sz="1800">
              <a:solidFill>
                <a:srgbClr val="000000"/>
              </a:solidFill>
            </a:endParaRPr>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pPr>
              <a:defRPr/>
            </a:pPr>
            <a:fld id="{825EE9EA-A26C-4828-99D9-097E3B67D7B2}"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71C66BAD-6B38-4F6E-A1BF-8228EC98CF6B}" type="datetime1">
              <a:rPr lang="zh-CN" altLang="en-US"/>
              <a:t>2019/11/21</a:t>
            </a:fld>
            <a:endParaRPr lang="zh-CN" altLang="en-US" sz="1800">
              <a:solidFill>
                <a:srgbClr val="000000"/>
              </a:solidFill>
            </a:endParaRPr>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pPr>
              <a:defRPr/>
            </a:pPr>
            <a:fld id="{23E6F23A-FAF2-439C-9F4B-36A004716FAE}"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71C66BAD-6B38-4F6E-A1BF-8228EC98CF6B}" type="datetime1">
              <a:rPr lang="zh-CN" altLang="en-US"/>
              <a:t>2019/11/21</a:t>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031398BD-585F-4512-A37F-3B1A389B5B61}"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2A24BCC2-A47A-4B5D-B808-40AF4E061E18}" type="datetimeFigureOut">
              <a:rPr lang="zh-CN" altLang="en-US"/>
              <a:t>2019/11/21</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243C727B-A336-4FA3-B369-0DF776E5B6A2}" type="slidenum">
              <a:rPr lang="zh-CN" altLang="en-US"/>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Calibri" panose="020F0502020204030204"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71C66BAD-6B38-4F6E-A1BF-8228EC98CF6B}" type="datetime1">
              <a:rPr lang="zh-CN" altLang="en-US"/>
              <a:t>2019/11/21</a:t>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8AFA8A80-7364-47B8-A2FC-5F9539CB8BA1}"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71C66BAD-6B38-4F6E-A1BF-8228EC98CF6B}" type="datetime1">
              <a:rPr lang="zh-CN" altLang="en-US"/>
              <a:t>2019/11/21</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B94A7E98-DE5F-44E2-ACCA-8C3958F249D1}"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71C66BAD-6B38-4F6E-A1BF-8228EC98CF6B}" type="datetime1">
              <a:rPr lang="zh-CN" altLang="en-US"/>
              <a:t>2019/11/21</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903EC9F5-DA89-4346-B310-376CC323907D}"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p:cNvSpPr>
            <a:spLocks noGrp="1" noChangeArrowheads="1"/>
          </p:cNvSpPr>
          <p:nvPr>
            <p:ph type="dt" sz="half" idx="10"/>
          </p:nvPr>
        </p:nvSpPr>
        <p:spPr/>
        <p:txBody>
          <a:bodyPr/>
          <a:lstStyle>
            <a:lvl1pPr>
              <a:defRPr/>
            </a:lvl1pPr>
          </a:lstStyle>
          <a:p>
            <a:pPr>
              <a:defRPr/>
            </a:pPr>
            <a:fld id="{9982EEA6-3AE3-4742-92FA-AE604701154B}" type="datetime1">
              <a:rPr lang="zh-CN" altLang="en-US"/>
              <a:t>2019/11/21</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964C625C-F4FB-4101-AFFB-ADF31F964686}"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9982EEA6-3AE3-4742-92FA-AE604701154B}" type="datetime1">
              <a:rPr lang="zh-CN" altLang="en-US"/>
              <a:t>2019/11/21</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C05D5B77-69A8-459E-A6F6-A769292661AE}"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noChangeArrowheads="1"/>
          </p:cNvSpPr>
          <p:nvPr>
            <p:ph type="dt" sz="half" idx="10"/>
          </p:nvPr>
        </p:nvSpPr>
        <p:spPr/>
        <p:txBody>
          <a:bodyPr/>
          <a:lstStyle>
            <a:lvl1pPr>
              <a:defRPr/>
            </a:lvl1pPr>
          </a:lstStyle>
          <a:p>
            <a:pPr>
              <a:defRPr/>
            </a:pPr>
            <a:fld id="{9982EEA6-3AE3-4742-92FA-AE604701154B}" type="datetime1">
              <a:rPr lang="zh-CN" altLang="en-US"/>
              <a:t>2019/11/21</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99E84564-1FCD-4953-90BE-2442F884FD19}"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noChangeArrowheads="1"/>
          </p:cNvSpPr>
          <p:nvPr>
            <p:ph type="dt" sz="half" idx="10"/>
          </p:nvPr>
        </p:nvSpPr>
        <p:spPr/>
        <p:txBody>
          <a:bodyPr/>
          <a:lstStyle>
            <a:lvl1pPr>
              <a:defRPr/>
            </a:lvl1pPr>
          </a:lstStyle>
          <a:p>
            <a:pPr>
              <a:defRPr/>
            </a:pPr>
            <a:fld id="{9982EEA6-3AE3-4742-92FA-AE604701154B}" type="datetime1">
              <a:rPr lang="zh-CN" altLang="en-US"/>
              <a:t>2019/11/21</a:t>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A6F6D3BA-4392-469A-A09E-3A292D433865}"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noChangeArrowheads="1"/>
          </p:cNvSpPr>
          <p:nvPr>
            <p:ph type="dt" sz="half" idx="10"/>
          </p:nvPr>
        </p:nvSpPr>
        <p:spPr/>
        <p:txBody>
          <a:bodyPr/>
          <a:lstStyle>
            <a:lvl1pPr>
              <a:defRPr/>
            </a:lvl1pPr>
          </a:lstStyle>
          <a:p>
            <a:pPr>
              <a:defRPr/>
            </a:pPr>
            <a:fld id="{9982EEA6-3AE3-4742-92FA-AE604701154B}" type="datetime1">
              <a:rPr lang="zh-CN" altLang="en-US"/>
              <a:t>2019/11/21</a:t>
            </a:fld>
            <a:endParaRPr lang="zh-CN" altLang="en-US" sz="1800">
              <a:solidFill>
                <a:srgbClr val="000000"/>
              </a:solidFill>
            </a:endParaRPr>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pPr>
              <a:defRPr/>
            </a:pPr>
            <a:fld id="{931F4526-B957-4396-A24F-DB81A4ADCC20}"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noChangeArrowheads="1"/>
          </p:cNvSpPr>
          <p:nvPr>
            <p:ph type="dt" sz="half" idx="10"/>
          </p:nvPr>
        </p:nvSpPr>
        <p:spPr/>
        <p:txBody>
          <a:bodyPr/>
          <a:lstStyle>
            <a:lvl1pPr>
              <a:defRPr/>
            </a:lvl1pPr>
          </a:lstStyle>
          <a:p>
            <a:pPr>
              <a:defRPr/>
            </a:pPr>
            <a:fld id="{9982EEA6-3AE3-4742-92FA-AE604701154B}" type="datetime1">
              <a:rPr lang="zh-CN" altLang="en-US"/>
              <a:t>2019/11/21</a:t>
            </a:fld>
            <a:endParaRPr lang="zh-CN" altLang="en-US" sz="1800">
              <a:solidFill>
                <a:srgbClr val="000000"/>
              </a:solidFill>
            </a:endParaRPr>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pPr>
              <a:defRPr/>
            </a:pPr>
            <a:fld id="{4A0DAD29-6AFE-40C2-B5E5-58EE9FB68867}"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9982EEA6-3AE3-4742-92FA-AE604701154B}" type="datetime1">
              <a:rPr lang="zh-CN" altLang="en-US"/>
              <a:t>2019/11/21</a:t>
            </a:fld>
            <a:endParaRPr lang="zh-CN" altLang="en-US" sz="1800">
              <a:solidFill>
                <a:srgbClr val="000000"/>
              </a:solidFill>
            </a:endParaRPr>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pPr>
              <a:defRPr/>
            </a:pPr>
            <a:fld id="{B72BD7F8-854F-4291-8FA3-BF066029DD0D}"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noChangeArrowheads="1"/>
          </p:cNvSpPr>
          <p:nvPr>
            <p:ph type="dt" sz="half" idx="10"/>
          </p:nvPr>
        </p:nvSpPr>
        <p:spPr/>
        <p:txBody>
          <a:bodyPr/>
          <a:lstStyle>
            <a:lvl1pPr>
              <a:defRPr/>
            </a:lvl1pPr>
          </a:lstStyle>
          <a:p>
            <a:pPr>
              <a:defRPr/>
            </a:pPr>
            <a:fld id="{74840946-EDEE-4E08-A3DF-22666BD5B00A}" type="datetimeFigureOut">
              <a:rPr lang="zh-CN" altLang="en-US"/>
              <a:t>2019/11/21</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CC5BF025-27A2-460D-9F6C-0280D0218E56}" type="slidenum">
              <a:rPr lang="zh-CN" altLang="en-US"/>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9982EEA6-3AE3-4742-92FA-AE604701154B}" type="datetime1">
              <a:rPr lang="zh-CN" altLang="en-US"/>
              <a:t>2019/11/21</a:t>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64C8F082-7723-4CA3-8CF0-35AF368F16CF}"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Calibri" panose="020F0502020204030204"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9982EEA6-3AE3-4742-92FA-AE604701154B}" type="datetime1">
              <a:rPr lang="zh-CN" altLang="en-US"/>
              <a:t>2019/11/21</a:t>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CE1B7D4F-9123-4799-B482-F1EE7886EA5F}"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9982EEA6-3AE3-4742-92FA-AE604701154B}" type="datetime1">
              <a:rPr lang="zh-CN" altLang="en-US"/>
              <a:t>2019/11/21</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F1A4D11D-8179-4388-A654-AD97F4B358B8}"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9982EEA6-3AE3-4742-92FA-AE604701154B}" type="datetime1">
              <a:rPr lang="zh-CN" altLang="en-US"/>
              <a:t>2019/11/21</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74EE3FE9-51DF-4FEC-97ED-1688B073BA71}"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p:cNvSpPr>
            <a:spLocks noGrp="1" noChangeArrowheads="1"/>
          </p:cNvSpPr>
          <p:nvPr>
            <p:ph type="dt" sz="half" idx="10"/>
          </p:nvPr>
        </p:nvSpPr>
        <p:spPr/>
        <p:txBody>
          <a:bodyPr/>
          <a:lstStyle>
            <a:lvl1pPr>
              <a:defRPr/>
            </a:lvl1pPr>
          </a:lstStyle>
          <a:p>
            <a:pPr>
              <a:defRPr/>
            </a:pPr>
            <a:fld id="{5CF82F54-6644-4CEC-B75A-C08CB2FAB857}" type="datetime1">
              <a:rPr lang="zh-CN" altLang="en-US"/>
              <a:t>2019/11/21</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FB0B9BE9-EBBD-4152-BC41-A9A35D3D605A}"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5CF82F54-6644-4CEC-B75A-C08CB2FAB857}" type="datetime1">
              <a:rPr lang="zh-CN" altLang="en-US"/>
              <a:t>2019/11/21</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6A9B485D-E42C-4131-85B4-486A777C5AB2}"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noChangeArrowheads="1"/>
          </p:cNvSpPr>
          <p:nvPr>
            <p:ph type="dt" sz="half" idx="10"/>
          </p:nvPr>
        </p:nvSpPr>
        <p:spPr/>
        <p:txBody>
          <a:bodyPr/>
          <a:lstStyle>
            <a:lvl1pPr>
              <a:defRPr/>
            </a:lvl1pPr>
          </a:lstStyle>
          <a:p>
            <a:pPr>
              <a:defRPr/>
            </a:pPr>
            <a:fld id="{5CF82F54-6644-4CEC-B75A-C08CB2FAB857}" type="datetime1">
              <a:rPr lang="zh-CN" altLang="en-US"/>
              <a:t>2019/11/21</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E6D5D4A0-2DC3-4147-9828-467E5178953D}"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noChangeArrowheads="1"/>
          </p:cNvSpPr>
          <p:nvPr>
            <p:ph type="dt" sz="half" idx="10"/>
          </p:nvPr>
        </p:nvSpPr>
        <p:spPr/>
        <p:txBody>
          <a:bodyPr/>
          <a:lstStyle>
            <a:lvl1pPr>
              <a:defRPr/>
            </a:lvl1pPr>
          </a:lstStyle>
          <a:p>
            <a:pPr>
              <a:defRPr/>
            </a:pPr>
            <a:fld id="{5CF82F54-6644-4CEC-B75A-C08CB2FAB857}" type="datetime1">
              <a:rPr lang="zh-CN" altLang="en-US"/>
              <a:t>2019/11/21</a:t>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35956F6B-BB0F-4E98-B60B-BFE8D9C59340}"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noChangeArrowheads="1"/>
          </p:cNvSpPr>
          <p:nvPr>
            <p:ph type="dt" sz="half" idx="10"/>
          </p:nvPr>
        </p:nvSpPr>
        <p:spPr/>
        <p:txBody>
          <a:bodyPr/>
          <a:lstStyle>
            <a:lvl1pPr>
              <a:defRPr/>
            </a:lvl1pPr>
          </a:lstStyle>
          <a:p>
            <a:pPr>
              <a:defRPr/>
            </a:pPr>
            <a:fld id="{5CF82F54-6644-4CEC-B75A-C08CB2FAB857}" type="datetime1">
              <a:rPr lang="zh-CN" altLang="en-US"/>
              <a:t>2019/11/21</a:t>
            </a:fld>
            <a:endParaRPr lang="zh-CN" altLang="en-US" sz="1800">
              <a:solidFill>
                <a:srgbClr val="000000"/>
              </a:solidFill>
            </a:endParaRPr>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pPr>
              <a:defRPr/>
            </a:pPr>
            <a:fld id="{C9292C51-7882-4C09-8EEF-C2E61B3991DF}"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noChangeArrowheads="1"/>
          </p:cNvSpPr>
          <p:nvPr>
            <p:ph type="dt" sz="half" idx="10"/>
          </p:nvPr>
        </p:nvSpPr>
        <p:spPr/>
        <p:txBody>
          <a:bodyPr/>
          <a:lstStyle>
            <a:lvl1pPr>
              <a:defRPr/>
            </a:lvl1pPr>
          </a:lstStyle>
          <a:p>
            <a:pPr>
              <a:defRPr/>
            </a:pPr>
            <a:fld id="{5CF82F54-6644-4CEC-B75A-C08CB2FAB857}" type="datetime1">
              <a:rPr lang="zh-CN" altLang="en-US"/>
              <a:t>2019/11/21</a:t>
            </a:fld>
            <a:endParaRPr lang="zh-CN" altLang="en-US" sz="1800">
              <a:solidFill>
                <a:srgbClr val="000000"/>
              </a:solidFill>
            </a:endParaRPr>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pPr>
              <a:defRPr/>
            </a:pPr>
            <a:fld id="{5996B556-E7EB-4560-AA46-177379635EB3}"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noChangeArrowheads="1"/>
          </p:cNvSpPr>
          <p:nvPr>
            <p:ph type="dt" sz="half" idx="10"/>
          </p:nvPr>
        </p:nvSpPr>
        <p:spPr/>
        <p:txBody>
          <a:bodyPr/>
          <a:lstStyle>
            <a:lvl1pPr>
              <a:defRPr/>
            </a:lvl1pPr>
          </a:lstStyle>
          <a:p>
            <a:pPr>
              <a:defRPr/>
            </a:pPr>
            <a:fld id="{FDA19F79-50FD-4F52-82D9-50DED86513BB}" type="datetimeFigureOut">
              <a:rPr lang="zh-CN" altLang="en-US"/>
              <a:t>2019/11/21</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4D6C4877-A7DD-469D-9947-A2EB6C6801A4}" type="slidenum">
              <a:rPr lang="zh-CN" altLang="en-US"/>
              <a:t>‹#›</a:t>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5CF82F54-6644-4CEC-B75A-C08CB2FAB857}" type="datetime1">
              <a:rPr lang="zh-CN" altLang="en-US"/>
              <a:t>2019/11/21</a:t>
            </a:fld>
            <a:endParaRPr lang="zh-CN" altLang="en-US" sz="1800">
              <a:solidFill>
                <a:srgbClr val="000000"/>
              </a:solidFill>
            </a:endParaRPr>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pPr>
              <a:defRPr/>
            </a:pPr>
            <a:fld id="{CA53C8E2-2777-45B8-B080-80C53C760B12}"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5CF82F54-6644-4CEC-B75A-C08CB2FAB857}" type="datetime1">
              <a:rPr lang="zh-CN" altLang="en-US"/>
              <a:t>2019/11/21</a:t>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6B47C833-DE0B-4A2B-8EAD-FC2F8DA23E91}"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Calibri" panose="020F0502020204030204"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5CF82F54-6644-4CEC-B75A-C08CB2FAB857}" type="datetime1">
              <a:rPr lang="zh-CN" altLang="en-US"/>
              <a:t>2019/11/21</a:t>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8B42BA77-306A-4FAC-A1B1-61F8312523E3}"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5CF82F54-6644-4CEC-B75A-C08CB2FAB857}" type="datetime1">
              <a:rPr lang="zh-CN" altLang="en-US"/>
              <a:t>2019/11/21</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B40D386A-75A6-4299-8903-31EC6A09A8D7}"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5CF82F54-6644-4CEC-B75A-C08CB2FAB857}" type="datetime1">
              <a:rPr lang="zh-CN" altLang="en-US"/>
              <a:t>2019/11/21</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B716714E-A0AB-4B20-A7D3-7B396AD52E23}"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4"/>
          <p:cNvSpPr>
            <a:spLocks noGrp="1" noChangeArrowheads="1"/>
          </p:cNvSpPr>
          <p:nvPr>
            <p:ph type="dt" sz="half" idx="10"/>
          </p:nvPr>
        </p:nvSpPr>
        <p:spPr/>
        <p:txBody>
          <a:bodyPr/>
          <a:lstStyle>
            <a:lvl1pPr>
              <a:defRPr/>
            </a:lvl1pPr>
          </a:lstStyle>
          <a:p>
            <a:pPr>
              <a:defRPr/>
            </a:pPr>
            <a:fld id="{E5C615B7-950C-499E-AD4C-BB5165EFC662}" type="datetime1">
              <a:rPr lang="zh-CN" altLang="en-US"/>
              <a:t>2019/11/21</a:t>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6C882EE0-F180-47CE-8F54-A2056EC3A3B5}"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p:cNvSpPr>
            <a:spLocks noGrp="1" noChangeArrowheads="1"/>
          </p:cNvSpPr>
          <p:nvPr>
            <p:ph type="dt" sz="half" idx="10"/>
          </p:nvPr>
        </p:nvSpPr>
        <p:spPr/>
        <p:txBody>
          <a:bodyPr/>
          <a:lstStyle>
            <a:lvl1pPr>
              <a:defRPr/>
            </a:lvl1pPr>
          </a:lstStyle>
          <a:p>
            <a:pPr>
              <a:defRPr/>
            </a:pPr>
            <a:fld id="{E5C615B7-950C-499E-AD4C-BB5165EFC662}" type="datetime1">
              <a:rPr lang="zh-CN" altLang="en-US"/>
              <a:t>2019/11/21</a:t>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1E554027-EA67-44E3-8192-925EA52C0CA6}"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4"/>
          <p:cNvSpPr>
            <a:spLocks noGrp="1" noChangeArrowheads="1"/>
          </p:cNvSpPr>
          <p:nvPr>
            <p:ph type="dt" sz="half" idx="10"/>
          </p:nvPr>
        </p:nvSpPr>
        <p:spPr/>
        <p:txBody>
          <a:bodyPr/>
          <a:lstStyle>
            <a:lvl1pPr>
              <a:defRPr/>
            </a:lvl1pPr>
          </a:lstStyle>
          <a:p>
            <a:pPr>
              <a:defRPr/>
            </a:pPr>
            <a:fld id="{E5C615B7-950C-499E-AD4C-BB5165EFC662}" type="datetime1">
              <a:rPr lang="zh-CN" altLang="en-US"/>
              <a:t>2019/11/21</a:t>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73275F48-196B-4FDF-9D95-2DA52089F71E}"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noChangeArrowheads="1"/>
          </p:cNvSpPr>
          <p:nvPr>
            <p:ph type="dt" sz="half" idx="10"/>
          </p:nvPr>
        </p:nvSpPr>
        <p:spPr/>
        <p:txBody>
          <a:bodyPr/>
          <a:lstStyle>
            <a:lvl1pPr>
              <a:defRPr/>
            </a:lvl1pPr>
          </a:lstStyle>
          <a:p>
            <a:pPr>
              <a:defRPr/>
            </a:pPr>
            <a:fld id="{E5C615B7-950C-499E-AD4C-BB5165EFC662}" type="datetime1">
              <a:rPr lang="zh-CN" altLang="en-US"/>
              <a:t>2019/11/21</a:t>
            </a:fld>
            <a:endParaRPr lang="zh-CN" altLang="en-US" sz="1800">
              <a:solidFill>
                <a:srgbClr val="000000"/>
              </a:solidFill>
            </a:endParaRPr>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pPr>
              <a:defRPr/>
            </a:pPr>
            <a:fld id="{97044C96-17EC-455F-99AE-1B2081C5A89F}"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4"/>
          <p:cNvSpPr>
            <a:spLocks noGrp="1" noChangeArrowheads="1"/>
          </p:cNvSpPr>
          <p:nvPr>
            <p:ph type="dt" sz="half" idx="10"/>
          </p:nvPr>
        </p:nvSpPr>
        <p:spPr/>
        <p:txBody>
          <a:bodyPr/>
          <a:lstStyle>
            <a:lvl1pPr>
              <a:defRPr/>
            </a:lvl1pPr>
          </a:lstStyle>
          <a:p>
            <a:pPr>
              <a:defRPr/>
            </a:pPr>
            <a:fld id="{E5C615B7-950C-499E-AD4C-BB5165EFC662}" type="datetime1">
              <a:rPr lang="zh-CN" altLang="en-US"/>
              <a:t>2019/11/21</a:t>
            </a:fld>
            <a:endParaRPr lang="zh-CN" altLang="en-US" sz="1800">
              <a:solidFill>
                <a:srgbClr val="000000"/>
              </a:solidFill>
            </a:endParaRPr>
          </a:p>
        </p:txBody>
      </p:sp>
      <p:sp>
        <p:nvSpPr>
          <p:cNvPr id="8"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6"/>
          <p:cNvSpPr>
            <a:spLocks noGrp="1" noChangeArrowheads="1"/>
          </p:cNvSpPr>
          <p:nvPr>
            <p:ph type="sldNum" sz="quarter" idx="12"/>
          </p:nvPr>
        </p:nvSpPr>
        <p:spPr/>
        <p:txBody>
          <a:bodyPr/>
          <a:lstStyle>
            <a:lvl1pPr>
              <a:defRPr/>
            </a:lvl1pPr>
          </a:lstStyle>
          <a:p>
            <a:pPr>
              <a:defRPr/>
            </a:pPr>
            <a:fld id="{74C1A924-2ACF-444B-9D60-E43DD4A008EF}"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noChangeArrowheads="1"/>
          </p:cNvSpPr>
          <p:nvPr>
            <p:ph type="dt" sz="half" idx="10"/>
          </p:nvPr>
        </p:nvSpPr>
        <p:spPr/>
        <p:txBody>
          <a:bodyPr/>
          <a:lstStyle>
            <a:lvl1pPr>
              <a:defRPr/>
            </a:lvl1pPr>
          </a:lstStyle>
          <a:p>
            <a:pPr>
              <a:defRPr/>
            </a:pPr>
            <a:fld id="{59FE523D-54C8-474F-8E27-48DBD42022D8}" type="datetimeFigureOut">
              <a:rPr lang="zh-CN" altLang="en-US"/>
              <a:t>2019/11/21</a:t>
            </a:fld>
            <a:endParaRPr lang="zh-CN" altLang="en-US"/>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pPr>
              <a:defRPr/>
            </a:pPr>
            <a:fld id="{1726E0B6-9DDC-46EB-9A5B-ACA79A256578}" type="slidenum">
              <a:rPr lang="zh-CN" altLang="en-US"/>
              <a:t>‹#›</a:t>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4"/>
          <p:cNvSpPr>
            <a:spLocks noGrp="1" noChangeArrowheads="1"/>
          </p:cNvSpPr>
          <p:nvPr>
            <p:ph type="dt" sz="half" idx="10"/>
          </p:nvPr>
        </p:nvSpPr>
        <p:spPr/>
        <p:txBody>
          <a:bodyPr/>
          <a:lstStyle>
            <a:lvl1pPr>
              <a:defRPr/>
            </a:lvl1pPr>
          </a:lstStyle>
          <a:p>
            <a:pPr>
              <a:defRPr/>
            </a:pPr>
            <a:fld id="{E5C615B7-950C-499E-AD4C-BB5165EFC662}" type="datetime1">
              <a:rPr lang="zh-CN" altLang="en-US"/>
              <a:t>2019/11/21</a:t>
            </a:fld>
            <a:endParaRPr lang="zh-CN" altLang="en-US" sz="1800">
              <a:solidFill>
                <a:srgbClr val="000000"/>
              </a:solidFill>
            </a:endParaRPr>
          </a:p>
        </p:txBody>
      </p:sp>
      <p:sp>
        <p:nvSpPr>
          <p:cNvPr id="4"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6"/>
          <p:cNvSpPr>
            <a:spLocks noGrp="1" noChangeArrowheads="1"/>
          </p:cNvSpPr>
          <p:nvPr>
            <p:ph type="sldNum" sz="quarter" idx="12"/>
          </p:nvPr>
        </p:nvSpPr>
        <p:spPr/>
        <p:txBody>
          <a:bodyPr/>
          <a:lstStyle>
            <a:lvl1pPr>
              <a:defRPr/>
            </a:lvl1pPr>
          </a:lstStyle>
          <a:p>
            <a:pPr>
              <a:defRPr/>
            </a:pPr>
            <a:fld id="{E44766CB-72BB-47A9-9159-D50790BB694C}"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p:cNvSpPr>
            <a:spLocks noGrp="1" noChangeArrowheads="1"/>
          </p:cNvSpPr>
          <p:nvPr>
            <p:ph type="dt" sz="half" idx="10"/>
          </p:nvPr>
        </p:nvSpPr>
        <p:spPr/>
        <p:txBody>
          <a:bodyPr/>
          <a:lstStyle>
            <a:lvl1pPr>
              <a:defRPr/>
            </a:lvl1pPr>
          </a:lstStyle>
          <a:p>
            <a:pPr>
              <a:defRPr/>
            </a:pPr>
            <a:fld id="{E5C615B7-950C-499E-AD4C-BB5165EFC662}" type="datetime1">
              <a:rPr lang="zh-CN" altLang="en-US"/>
              <a:t>2019/11/21</a:t>
            </a:fld>
            <a:endParaRPr lang="zh-CN" altLang="en-US" sz="1800">
              <a:solidFill>
                <a:srgbClr val="000000"/>
              </a:solidFill>
            </a:endParaRPr>
          </a:p>
        </p:txBody>
      </p:sp>
      <p:sp>
        <p:nvSpPr>
          <p:cNvPr id="3"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6"/>
          <p:cNvSpPr>
            <a:spLocks noGrp="1" noChangeArrowheads="1"/>
          </p:cNvSpPr>
          <p:nvPr>
            <p:ph type="sldNum" sz="quarter" idx="12"/>
          </p:nvPr>
        </p:nvSpPr>
        <p:spPr/>
        <p:txBody>
          <a:bodyPr/>
          <a:lstStyle>
            <a:lvl1pPr>
              <a:defRPr/>
            </a:lvl1pPr>
          </a:lstStyle>
          <a:p>
            <a:pPr>
              <a:defRPr/>
            </a:pPr>
            <a:fld id="{B3E7B835-E201-4CD2-AFEE-3EF675B36ADD}"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noChangeArrowheads="1"/>
          </p:cNvSpPr>
          <p:nvPr>
            <p:ph type="dt" sz="half" idx="10"/>
          </p:nvPr>
        </p:nvSpPr>
        <p:spPr/>
        <p:txBody>
          <a:bodyPr/>
          <a:lstStyle>
            <a:lvl1pPr>
              <a:defRPr/>
            </a:lvl1pPr>
          </a:lstStyle>
          <a:p>
            <a:pPr>
              <a:defRPr/>
            </a:pPr>
            <a:fld id="{E5C615B7-950C-499E-AD4C-BB5165EFC662}" type="datetime1">
              <a:rPr lang="zh-CN" altLang="en-US"/>
              <a:t>2019/11/21</a:t>
            </a:fld>
            <a:endParaRPr lang="zh-CN" altLang="en-US" sz="1800">
              <a:solidFill>
                <a:srgbClr val="000000"/>
              </a:solidFill>
            </a:endParaRPr>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pPr>
              <a:defRPr/>
            </a:pPr>
            <a:fld id="{EE05DD09-73EC-4322-B253-0797634E3B06}"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Calibri" panose="020F0502020204030204"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noChangeArrowheads="1"/>
          </p:cNvSpPr>
          <p:nvPr>
            <p:ph type="dt" sz="half" idx="10"/>
          </p:nvPr>
        </p:nvSpPr>
        <p:spPr/>
        <p:txBody>
          <a:bodyPr/>
          <a:lstStyle>
            <a:lvl1pPr>
              <a:defRPr/>
            </a:lvl1pPr>
          </a:lstStyle>
          <a:p>
            <a:pPr>
              <a:defRPr/>
            </a:pPr>
            <a:fld id="{E5C615B7-950C-499E-AD4C-BB5165EFC662}" type="datetime1">
              <a:rPr lang="zh-CN" altLang="en-US"/>
              <a:t>2019/11/21</a:t>
            </a:fld>
            <a:endParaRPr lang="zh-CN" altLang="en-US" sz="1800">
              <a:solidFill>
                <a:srgbClr val="000000"/>
              </a:solidFill>
            </a:endParaRPr>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pPr>
              <a:defRPr/>
            </a:pPr>
            <a:fld id="{F044FDB8-D0F5-486C-A73F-29FD1FDDD680}"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p:cNvSpPr>
            <a:spLocks noGrp="1" noChangeArrowheads="1"/>
          </p:cNvSpPr>
          <p:nvPr>
            <p:ph type="dt" sz="half" idx="10"/>
          </p:nvPr>
        </p:nvSpPr>
        <p:spPr/>
        <p:txBody>
          <a:bodyPr/>
          <a:lstStyle>
            <a:lvl1pPr>
              <a:defRPr/>
            </a:lvl1pPr>
          </a:lstStyle>
          <a:p>
            <a:pPr>
              <a:defRPr/>
            </a:pPr>
            <a:fld id="{E5C615B7-950C-499E-AD4C-BB5165EFC662}" type="datetime1">
              <a:rPr lang="zh-CN" altLang="en-US"/>
              <a:t>2019/11/21</a:t>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92727D3D-9D1D-4347-A32D-708A6ADC6B2E}"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p:cNvSpPr>
            <a:spLocks noGrp="1" noChangeArrowheads="1"/>
          </p:cNvSpPr>
          <p:nvPr>
            <p:ph type="dt" sz="half" idx="10"/>
          </p:nvPr>
        </p:nvSpPr>
        <p:spPr/>
        <p:txBody>
          <a:bodyPr/>
          <a:lstStyle>
            <a:lvl1pPr>
              <a:defRPr/>
            </a:lvl1pPr>
          </a:lstStyle>
          <a:p>
            <a:pPr>
              <a:defRPr/>
            </a:pPr>
            <a:fld id="{E5C615B7-950C-499E-AD4C-BB5165EFC662}" type="datetime1">
              <a:rPr lang="zh-CN" altLang="en-US"/>
              <a:t>2019/11/21</a:t>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5E8D9CA4-00A5-440E-89CB-449EEA7C031D}"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6"/>
          <p:cNvSpPr>
            <a:spLocks noGrp="1" noChangeArrowheads="1"/>
          </p:cNvSpPr>
          <p:nvPr>
            <p:ph type="dt" sz="half" idx="10"/>
          </p:nvPr>
        </p:nvSpPr>
        <p:spPr/>
        <p:txBody>
          <a:bodyPr/>
          <a:lstStyle>
            <a:lvl1pPr>
              <a:defRPr/>
            </a:lvl1pPr>
          </a:lstStyle>
          <a:p>
            <a:pPr>
              <a:defRPr/>
            </a:pPr>
            <a:fld id="{1BF46B4E-B1DE-4467-AEF6-63AB21479EFF}" type="datetime1">
              <a:rPr lang="zh-CN" altLang="en-US"/>
              <a:t>2019/11/21</a:t>
            </a:fld>
            <a:endParaRPr lang="zh-CN" altLang="en-US" sz="1800">
              <a:solidFill>
                <a:srgbClr val="000000"/>
              </a:solidFill>
            </a:endParaRPr>
          </a:p>
        </p:txBody>
      </p:sp>
      <p:sp>
        <p:nvSpPr>
          <p:cNvPr id="5"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p:txBody>
          <a:bodyPr/>
          <a:lstStyle>
            <a:lvl1pPr>
              <a:defRPr/>
            </a:lvl1pPr>
          </a:lstStyle>
          <a:p>
            <a:pPr>
              <a:defRPr/>
            </a:pPr>
            <a:fld id="{F24BFDE2-12C0-4192-9FC4-C061773F67F1}"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6"/>
          <p:cNvSpPr>
            <a:spLocks noGrp="1" noChangeArrowheads="1"/>
          </p:cNvSpPr>
          <p:nvPr>
            <p:ph type="dt" sz="half" idx="10"/>
          </p:nvPr>
        </p:nvSpPr>
        <p:spPr/>
        <p:txBody>
          <a:bodyPr/>
          <a:lstStyle>
            <a:lvl1pPr>
              <a:defRPr/>
            </a:lvl1pPr>
          </a:lstStyle>
          <a:p>
            <a:pPr>
              <a:defRPr/>
            </a:pPr>
            <a:fld id="{1BF46B4E-B1DE-4467-AEF6-63AB21479EFF}" type="datetime1">
              <a:rPr lang="zh-CN" altLang="en-US"/>
              <a:t>2019/11/21</a:t>
            </a:fld>
            <a:endParaRPr lang="zh-CN" altLang="en-US" sz="1800">
              <a:solidFill>
                <a:srgbClr val="000000"/>
              </a:solidFill>
            </a:endParaRPr>
          </a:p>
        </p:txBody>
      </p:sp>
      <p:sp>
        <p:nvSpPr>
          <p:cNvPr id="5"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p:txBody>
          <a:bodyPr/>
          <a:lstStyle>
            <a:lvl1pPr>
              <a:defRPr/>
            </a:lvl1pPr>
          </a:lstStyle>
          <a:p>
            <a:pPr>
              <a:defRPr/>
            </a:pPr>
            <a:fld id="{60EBB253-0DD7-44AF-83C8-302A5712F029}"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6"/>
          <p:cNvSpPr>
            <a:spLocks noGrp="1" noChangeArrowheads="1"/>
          </p:cNvSpPr>
          <p:nvPr>
            <p:ph type="dt" sz="half" idx="10"/>
          </p:nvPr>
        </p:nvSpPr>
        <p:spPr/>
        <p:txBody>
          <a:bodyPr/>
          <a:lstStyle>
            <a:lvl1pPr>
              <a:defRPr/>
            </a:lvl1pPr>
          </a:lstStyle>
          <a:p>
            <a:pPr>
              <a:defRPr/>
            </a:pPr>
            <a:fld id="{1BF46B4E-B1DE-4467-AEF6-63AB21479EFF}" type="datetime1">
              <a:rPr lang="zh-CN" altLang="en-US"/>
              <a:t>2019/11/21</a:t>
            </a:fld>
            <a:endParaRPr lang="zh-CN" altLang="en-US" sz="1800">
              <a:solidFill>
                <a:srgbClr val="000000"/>
              </a:solidFill>
            </a:endParaRPr>
          </a:p>
        </p:txBody>
      </p:sp>
      <p:sp>
        <p:nvSpPr>
          <p:cNvPr id="5"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p:txBody>
          <a:bodyPr/>
          <a:lstStyle>
            <a:lvl1pPr>
              <a:defRPr/>
            </a:lvl1pPr>
          </a:lstStyle>
          <a:p>
            <a:pPr>
              <a:defRPr/>
            </a:pPr>
            <a:fld id="{A671A8D2-977A-40FC-B913-0C8BFA5B4AC9}"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6"/>
          <p:cNvSpPr>
            <a:spLocks noGrp="1" noChangeArrowheads="1"/>
          </p:cNvSpPr>
          <p:nvPr>
            <p:ph type="dt" sz="half" idx="10"/>
          </p:nvPr>
        </p:nvSpPr>
        <p:spPr/>
        <p:txBody>
          <a:bodyPr/>
          <a:lstStyle>
            <a:lvl1pPr>
              <a:defRPr/>
            </a:lvl1pPr>
          </a:lstStyle>
          <a:p>
            <a:pPr>
              <a:defRPr/>
            </a:pPr>
            <a:fld id="{1BF46B4E-B1DE-4467-AEF6-63AB21479EFF}" type="datetime1">
              <a:rPr lang="zh-CN" altLang="en-US"/>
              <a:t>2019/11/21</a:t>
            </a:fld>
            <a:endParaRPr lang="zh-CN" altLang="en-US" sz="1800">
              <a:solidFill>
                <a:srgbClr val="000000"/>
              </a:solidFill>
            </a:endParaRPr>
          </a:p>
        </p:txBody>
      </p:sp>
      <p:sp>
        <p:nvSpPr>
          <p:cNvPr id="6"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8"/>
          <p:cNvSpPr>
            <a:spLocks noGrp="1" noChangeArrowheads="1"/>
          </p:cNvSpPr>
          <p:nvPr>
            <p:ph type="sldNum" sz="quarter" idx="12"/>
          </p:nvPr>
        </p:nvSpPr>
        <p:spPr/>
        <p:txBody>
          <a:bodyPr/>
          <a:lstStyle>
            <a:lvl1pPr>
              <a:defRPr/>
            </a:lvl1pPr>
          </a:lstStyle>
          <a:p>
            <a:pPr>
              <a:defRPr/>
            </a:pPr>
            <a:fld id="{FFC18DBF-C53F-4CC1-BD77-1BBE3DBB1C82}"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noChangeArrowheads="1"/>
          </p:cNvSpPr>
          <p:nvPr>
            <p:ph type="dt" sz="half" idx="10"/>
          </p:nvPr>
        </p:nvSpPr>
        <p:spPr/>
        <p:txBody>
          <a:bodyPr/>
          <a:lstStyle>
            <a:lvl1pPr>
              <a:defRPr/>
            </a:lvl1pPr>
          </a:lstStyle>
          <a:p>
            <a:pPr>
              <a:defRPr/>
            </a:pPr>
            <a:fld id="{CF3A4EEE-4525-404E-90E6-4E29D7D8849F}" type="datetimeFigureOut">
              <a:rPr lang="zh-CN" altLang="en-US"/>
              <a:t>2019/11/21</a:t>
            </a:fld>
            <a:endParaRPr lang="zh-CN" altLang="en-US"/>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pPr>
              <a:defRPr/>
            </a:pPr>
            <a:fld id="{430727A2-B4F6-4EFE-9766-095836394F16}" type="slidenum">
              <a:rPr lang="zh-CN" altLang="en-US"/>
              <a:t>‹#›</a:t>
            </a:fld>
            <a:endParaRPr lang="zh-CN"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noChangeArrowheads="1"/>
          </p:cNvSpPr>
          <p:nvPr>
            <p:ph type="dt" sz="half" idx="10"/>
          </p:nvPr>
        </p:nvSpPr>
        <p:spPr/>
        <p:txBody>
          <a:bodyPr/>
          <a:lstStyle>
            <a:lvl1pPr>
              <a:defRPr/>
            </a:lvl1pPr>
          </a:lstStyle>
          <a:p>
            <a:pPr>
              <a:defRPr/>
            </a:pPr>
            <a:fld id="{1BF46B4E-B1DE-4467-AEF6-63AB21479EFF}" type="datetime1">
              <a:rPr lang="zh-CN" altLang="en-US"/>
              <a:t>2019/11/21</a:t>
            </a:fld>
            <a:endParaRPr lang="zh-CN" altLang="en-US" sz="1800">
              <a:solidFill>
                <a:srgbClr val="000000"/>
              </a:solidFill>
            </a:endParaRPr>
          </a:p>
        </p:txBody>
      </p:sp>
      <p:sp>
        <p:nvSpPr>
          <p:cNvPr id="8"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8"/>
          <p:cNvSpPr>
            <a:spLocks noGrp="1" noChangeArrowheads="1"/>
          </p:cNvSpPr>
          <p:nvPr>
            <p:ph type="sldNum" sz="quarter" idx="12"/>
          </p:nvPr>
        </p:nvSpPr>
        <p:spPr/>
        <p:txBody>
          <a:bodyPr/>
          <a:lstStyle>
            <a:lvl1pPr>
              <a:defRPr/>
            </a:lvl1pPr>
          </a:lstStyle>
          <a:p>
            <a:pPr>
              <a:defRPr/>
            </a:pPr>
            <a:fld id="{8654E1C7-D9D0-46F6-A539-A30035531DEA}"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6"/>
          <p:cNvSpPr>
            <a:spLocks noGrp="1" noChangeArrowheads="1"/>
          </p:cNvSpPr>
          <p:nvPr>
            <p:ph type="dt" sz="half" idx="10"/>
          </p:nvPr>
        </p:nvSpPr>
        <p:spPr/>
        <p:txBody>
          <a:bodyPr/>
          <a:lstStyle>
            <a:lvl1pPr>
              <a:defRPr/>
            </a:lvl1pPr>
          </a:lstStyle>
          <a:p>
            <a:pPr>
              <a:defRPr/>
            </a:pPr>
            <a:fld id="{1BF46B4E-B1DE-4467-AEF6-63AB21479EFF}" type="datetime1">
              <a:rPr lang="zh-CN" altLang="en-US"/>
              <a:t>2019/11/21</a:t>
            </a:fld>
            <a:endParaRPr lang="zh-CN" altLang="en-US" sz="1800">
              <a:solidFill>
                <a:srgbClr val="000000"/>
              </a:solidFill>
            </a:endParaRPr>
          </a:p>
        </p:txBody>
      </p:sp>
      <p:sp>
        <p:nvSpPr>
          <p:cNvPr id="4"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8"/>
          <p:cNvSpPr>
            <a:spLocks noGrp="1" noChangeArrowheads="1"/>
          </p:cNvSpPr>
          <p:nvPr>
            <p:ph type="sldNum" sz="quarter" idx="12"/>
          </p:nvPr>
        </p:nvSpPr>
        <p:spPr/>
        <p:txBody>
          <a:bodyPr/>
          <a:lstStyle>
            <a:lvl1pPr>
              <a:defRPr/>
            </a:lvl1pPr>
          </a:lstStyle>
          <a:p>
            <a:pPr>
              <a:defRPr/>
            </a:pPr>
            <a:fld id="{AB0B9B6E-39E4-464C-B6BD-BC59D8A6EDA7}"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6"/>
          <p:cNvSpPr>
            <a:spLocks noGrp="1" noChangeArrowheads="1"/>
          </p:cNvSpPr>
          <p:nvPr>
            <p:ph type="dt" sz="half" idx="10"/>
          </p:nvPr>
        </p:nvSpPr>
        <p:spPr/>
        <p:txBody>
          <a:bodyPr/>
          <a:lstStyle>
            <a:lvl1pPr>
              <a:defRPr/>
            </a:lvl1pPr>
          </a:lstStyle>
          <a:p>
            <a:pPr>
              <a:defRPr/>
            </a:pPr>
            <a:fld id="{1BF46B4E-B1DE-4467-AEF6-63AB21479EFF}" type="datetime1">
              <a:rPr lang="zh-CN" altLang="en-US"/>
              <a:t>2019/11/21</a:t>
            </a:fld>
            <a:endParaRPr lang="zh-CN" altLang="en-US" sz="1800">
              <a:solidFill>
                <a:srgbClr val="000000"/>
              </a:solidFill>
            </a:endParaRPr>
          </a:p>
        </p:txBody>
      </p:sp>
      <p:sp>
        <p:nvSpPr>
          <p:cNvPr id="3"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8"/>
          <p:cNvSpPr>
            <a:spLocks noGrp="1" noChangeArrowheads="1"/>
          </p:cNvSpPr>
          <p:nvPr>
            <p:ph type="sldNum" sz="quarter" idx="12"/>
          </p:nvPr>
        </p:nvSpPr>
        <p:spPr/>
        <p:txBody>
          <a:bodyPr/>
          <a:lstStyle>
            <a:lvl1pPr>
              <a:defRPr/>
            </a:lvl1pPr>
          </a:lstStyle>
          <a:p>
            <a:pPr>
              <a:defRPr/>
            </a:pPr>
            <a:fld id="{E4A95FEE-A944-489E-ADDE-2AFD9FD14611}"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6"/>
          <p:cNvSpPr>
            <a:spLocks noGrp="1" noChangeArrowheads="1"/>
          </p:cNvSpPr>
          <p:nvPr>
            <p:ph type="dt" sz="half" idx="10"/>
          </p:nvPr>
        </p:nvSpPr>
        <p:spPr/>
        <p:txBody>
          <a:bodyPr/>
          <a:lstStyle>
            <a:lvl1pPr>
              <a:defRPr/>
            </a:lvl1pPr>
          </a:lstStyle>
          <a:p>
            <a:pPr>
              <a:defRPr/>
            </a:pPr>
            <a:fld id="{1BF46B4E-B1DE-4467-AEF6-63AB21479EFF}" type="datetime1">
              <a:rPr lang="zh-CN" altLang="en-US"/>
              <a:t>2019/11/21</a:t>
            </a:fld>
            <a:endParaRPr lang="zh-CN" altLang="en-US" sz="1800">
              <a:solidFill>
                <a:srgbClr val="000000"/>
              </a:solidFill>
            </a:endParaRPr>
          </a:p>
        </p:txBody>
      </p:sp>
      <p:sp>
        <p:nvSpPr>
          <p:cNvPr id="6"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8"/>
          <p:cNvSpPr>
            <a:spLocks noGrp="1" noChangeArrowheads="1"/>
          </p:cNvSpPr>
          <p:nvPr>
            <p:ph type="sldNum" sz="quarter" idx="12"/>
          </p:nvPr>
        </p:nvSpPr>
        <p:spPr/>
        <p:txBody>
          <a:bodyPr/>
          <a:lstStyle>
            <a:lvl1pPr>
              <a:defRPr/>
            </a:lvl1pPr>
          </a:lstStyle>
          <a:p>
            <a:pPr>
              <a:defRPr/>
            </a:pPr>
            <a:fld id="{5DE522A7-1D59-410B-83F5-058E5C144102}"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Calibri" panose="020F0502020204030204"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6"/>
          <p:cNvSpPr>
            <a:spLocks noGrp="1" noChangeArrowheads="1"/>
          </p:cNvSpPr>
          <p:nvPr>
            <p:ph type="dt" sz="half" idx="10"/>
          </p:nvPr>
        </p:nvSpPr>
        <p:spPr/>
        <p:txBody>
          <a:bodyPr/>
          <a:lstStyle>
            <a:lvl1pPr>
              <a:defRPr/>
            </a:lvl1pPr>
          </a:lstStyle>
          <a:p>
            <a:pPr>
              <a:defRPr/>
            </a:pPr>
            <a:fld id="{1BF46B4E-B1DE-4467-AEF6-63AB21479EFF}" type="datetime1">
              <a:rPr lang="zh-CN" altLang="en-US"/>
              <a:t>2019/11/21</a:t>
            </a:fld>
            <a:endParaRPr lang="zh-CN" altLang="en-US" sz="1800">
              <a:solidFill>
                <a:srgbClr val="000000"/>
              </a:solidFill>
            </a:endParaRPr>
          </a:p>
        </p:txBody>
      </p:sp>
      <p:sp>
        <p:nvSpPr>
          <p:cNvPr id="6"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8"/>
          <p:cNvSpPr>
            <a:spLocks noGrp="1" noChangeArrowheads="1"/>
          </p:cNvSpPr>
          <p:nvPr>
            <p:ph type="sldNum" sz="quarter" idx="12"/>
          </p:nvPr>
        </p:nvSpPr>
        <p:spPr/>
        <p:txBody>
          <a:bodyPr/>
          <a:lstStyle>
            <a:lvl1pPr>
              <a:defRPr/>
            </a:lvl1pPr>
          </a:lstStyle>
          <a:p>
            <a:pPr>
              <a:defRPr/>
            </a:pPr>
            <a:fld id="{84D4FB2F-F7F2-4FEB-B77A-7EDF7F5DF929}"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6"/>
          <p:cNvSpPr>
            <a:spLocks noGrp="1" noChangeArrowheads="1"/>
          </p:cNvSpPr>
          <p:nvPr>
            <p:ph type="dt" sz="half" idx="10"/>
          </p:nvPr>
        </p:nvSpPr>
        <p:spPr/>
        <p:txBody>
          <a:bodyPr/>
          <a:lstStyle>
            <a:lvl1pPr>
              <a:defRPr/>
            </a:lvl1pPr>
          </a:lstStyle>
          <a:p>
            <a:pPr>
              <a:defRPr/>
            </a:pPr>
            <a:fld id="{1BF46B4E-B1DE-4467-AEF6-63AB21479EFF}" type="datetime1">
              <a:rPr lang="zh-CN" altLang="en-US"/>
              <a:t>2019/11/21</a:t>
            </a:fld>
            <a:endParaRPr lang="zh-CN" altLang="en-US" sz="1800">
              <a:solidFill>
                <a:srgbClr val="000000"/>
              </a:solidFill>
            </a:endParaRPr>
          </a:p>
        </p:txBody>
      </p:sp>
      <p:sp>
        <p:nvSpPr>
          <p:cNvPr id="5"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p:txBody>
          <a:bodyPr/>
          <a:lstStyle>
            <a:lvl1pPr>
              <a:defRPr/>
            </a:lvl1pPr>
          </a:lstStyle>
          <a:p>
            <a:pPr>
              <a:defRPr/>
            </a:pPr>
            <a:fld id="{CC40BFAC-B566-4590-BD2D-C174B7E09F23}"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6"/>
          <p:cNvSpPr>
            <a:spLocks noGrp="1" noChangeArrowheads="1"/>
          </p:cNvSpPr>
          <p:nvPr>
            <p:ph type="dt" sz="half" idx="10"/>
          </p:nvPr>
        </p:nvSpPr>
        <p:spPr/>
        <p:txBody>
          <a:bodyPr/>
          <a:lstStyle>
            <a:lvl1pPr>
              <a:defRPr/>
            </a:lvl1pPr>
          </a:lstStyle>
          <a:p>
            <a:pPr>
              <a:defRPr/>
            </a:pPr>
            <a:fld id="{1BF46B4E-B1DE-4467-AEF6-63AB21479EFF}" type="datetime1">
              <a:rPr lang="zh-CN" altLang="en-US"/>
              <a:t>2019/11/21</a:t>
            </a:fld>
            <a:endParaRPr lang="zh-CN" altLang="en-US" sz="1800">
              <a:solidFill>
                <a:srgbClr val="000000"/>
              </a:solidFill>
            </a:endParaRPr>
          </a:p>
        </p:txBody>
      </p:sp>
      <p:sp>
        <p:nvSpPr>
          <p:cNvPr id="5"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p:txBody>
          <a:bodyPr/>
          <a:lstStyle>
            <a:lvl1pPr>
              <a:defRPr/>
            </a:lvl1pPr>
          </a:lstStyle>
          <a:p>
            <a:pPr>
              <a:defRPr/>
            </a:pPr>
            <a:fld id="{40BBAF12-F0E7-4AD9-8C6C-335794590636}"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2"/>
          <p:cNvSpPr>
            <a:spLocks noGrp="1" noChangeArrowheads="1"/>
          </p:cNvSpPr>
          <p:nvPr>
            <p:ph type="dt" sz="half" idx="10"/>
          </p:nvPr>
        </p:nvSpPr>
        <p:spPr/>
        <p:txBody>
          <a:bodyPr/>
          <a:lstStyle>
            <a:lvl1pPr>
              <a:defRPr/>
            </a:lvl1pPr>
          </a:lstStyle>
          <a:p>
            <a:pPr>
              <a:defRPr/>
            </a:pPr>
            <a:fld id="{4825683A-A4A1-4E8C-B512-1786608178E4}" type="datetime1">
              <a:rPr lang="zh-CN" altLang="en-US"/>
              <a:t>2019/11/21</a:t>
            </a:fld>
            <a:endParaRPr lang="zh-CN" altLang="en-US" sz="1800">
              <a:solidFill>
                <a:srgbClr val="000000"/>
              </a:solidFill>
            </a:endParaRPr>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pPr>
              <a:defRPr/>
            </a:pPr>
            <a:fld id="{DBB563C5-F50B-443B-A5EB-9B05B37DA9DF}"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2"/>
          <p:cNvSpPr>
            <a:spLocks noGrp="1" noChangeArrowheads="1"/>
          </p:cNvSpPr>
          <p:nvPr>
            <p:ph type="dt" sz="half" idx="10"/>
          </p:nvPr>
        </p:nvSpPr>
        <p:spPr/>
        <p:txBody>
          <a:bodyPr/>
          <a:lstStyle>
            <a:lvl1pPr>
              <a:defRPr/>
            </a:lvl1pPr>
          </a:lstStyle>
          <a:p>
            <a:pPr>
              <a:defRPr/>
            </a:pPr>
            <a:fld id="{4825683A-A4A1-4E8C-B512-1786608178E4}" type="datetime1">
              <a:rPr lang="zh-CN" altLang="en-US"/>
              <a:t>2019/11/21</a:t>
            </a:fld>
            <a:endParaRPr lang="zh-CN" altLang="en-US" sz="1800">
              <a:solidFill>
                <a:srgbClr val="000000"/>
              </a:solidFill>
            </a:endParaRPr>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pPr>
              <a:defRPr/>
            </a:pPr>
            <a:fld id="{E42A66C0-2E66-41BC-BD33-967B819AE664}"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2"/>
          <p:cNvSpPr>
            <a:spLocks noGrp="1" noChangeArrowheads="1"/>
          </p:cNvSpPr>
          <p:nvPr>
            <p:ph type="dt" sz="half" idx="10"/>
          </p:nvPr>
        </p:nvSpPr>
        <p:spPr/>
        <p:txBody>
          <a:bodyPr/>
          <a:lstStyle>
            <a:lvl1pPr>
              <a:defRPr/>
            </a:lvl1pPr>
          </a:lstStyle>
          <a:p>
            <a:pPr>
              <a:defRPr/>
            </a:pPr>
            <a:fld id="{4825683A-A4A1-4E8C-B512-1786608178E4}" type="datetime1">
              <a:rPr lang="zh-CN" altLang="en-US"/>
              <a:t>2019/11/21</a:t>
            </a:fld>
            <a:endParaRPr lang="zh-CN" altLang="en-US" sz="1800">
              <a:solidFill>
                <a:srgbClr val="000000"/>
              </a:solidFill>
            </a:endParaRPr>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pPr>
              <a:defRPr/>
            </a:pPr>
            <a:fld id="{D96C2517-477A-4168-BFBF-F501D3E689AB}"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B4F7C5CC-DD6B-4605-9541-EA801338FEAD}" type="datetimeFigureOut">
              <a:rPr lang="zh-CN" altLang="en-US"/>
              <a:t>2019/11/21</a:t>
            </a:fld>
            <a:endParaRPr lang="zh-CN" altLang="en-US"/>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pPr>
              <a:defRPr/>
            </a:pPr>
            <a:fld id="{86262F21-CD1C-47DE-B6E6-7C6BBAEEEF77}" type="slidenum">
              <a:rPr lang="zh-CN" altLang="en-US"/>
              <a:t>‹#›</a:t>
            </a:fld>
            <a:endParaRPr lang="zh-CN"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2"/>
          <p:cNvSpPr>
            <a:spLocks noGrp="1" noChangeArrowheads="1"/>
          </p:cNvSpPr>
          <p:nvPr>
            <p:ph type="dt" sz="half" idx="10"/>
          </p:nvPr>
        </p:nvSpPr>
        <p:spPr/>
        <p:txBody>
          <a:bodyPr/>
          <a:lstStyle>
            <a:lvl1pPr>
              <a:defRPr/>
            </a:lvl1pPr>
          </a:lstStyle>
          <a:p>
            <a:pPr>
              <a:defRPr/>
            </a:pPr>
            <a:fld id="{4825683A-A4A1-4E8C-B512-1786608178E4}" type="datetime1">
              <a:rPr lang="zh-CN" altLang="en-US"/>
              <a:t>2019/11/21</a:t>
            </a:fld>
            <a:endParaRPr lang="zh-CN" altLang="en-US" sz="1800">
              <a:solidFill>
                <a:srgbClr val="000000"/>
              </a:solidFill>
            </a:endParaRPr>
          </a:p>
        </p:txBody>
      </p:sp>
      <p:sp>
        <p:nvSpPr>
          <p:cNvPr id="6"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p:txBody>
          <a:bodyPr/>
          <a:lstStyle>
            <a:lvl1pPr>
              <a:defRPr/>
            </a:lvl1pPr>
          </a:lstStyle>
          <a:p>
            <a:pPr>
              <a:defRPr/>
            </a:pPr>
            <a:fld id="{814A2525-7CCE-4ECB-BA68-C9C00F0F8413}"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2"/>
          <p:cNvSpPr>
            <a:spLocks noGrp="1" noChangeArrowheads="1"/>
          </p:cNvSpPr>
          <p:nvPr>
            <p:ph type="dt" sz="half" idx="10"/>
          </p:nvPr>
        </p:nvSpPr>
        <p:spPr/>
        <p:txBody>
          <a:bodyPr/>
          <a:lstStyle>
            <a:lvl1pPr>
              <a:defRPr/>
            </a:lvl1pPr>
          </a:lstStyle>
          <a:p>
            <a:pPr>
              <a:defRPr/>
            </a:pPr>
            <a:fld id="{4825683A-A4A1-4E8C-B512-1786608178E4}" type="datetime1">
              <a:rPr lang="zh-CN" altLang="en-US"/>
              <a:t>2019/11/21</a:t>
            </a:fld>
            <a:endParaRPr lang="zh-CN" altLang="en-US" sz="1800">
              <a:solidFill>
                <a:srgbClr val="000000"/>
              </a:solidFill>
            </a:endParaRPr>
          </a:p>
        </p:txBody>
      </p:sp>
      <p:sp>
        <p:nvSpPr>
          <p:cNvPr id="8"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4"/>
          <p:cNvSpPr>
            <a:spLocks noGrp="1" noChangeArrowheads="1"/>
          </p:cNvSpPr>
          <p:nvPr>
            <p:ph type="sldNum" sz="quarter" idx="12"/>
          </p:nvPr>
        </p:nvSpPr>
        <p:spPr/>
        <p:txBody>
          <a:bodyPr/>
          <a:lstStyle>
            <a:lvl1pPr>
              <a:defRPr/>
            </a:lvl1pPr>
          </a:lstStyle>
          <a:p>
            <a:pPr>
              <a:defRPr/>
            </a:pPr>
            <a:fld id="{561A7B28-61FB-4CBD-B82B-8412A937BC3C}"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noChangeArrowheads="1"/>
          </p:cNvSpPr>
          <p:nvPr>
            <p:ph type="dt" sz="half" idx="10"/>
          </p:nvPr>
        </p:nvSpPr>
        <p:spPr/>
        <p:txBody>
          <a:bodyPr/>
          <a:lstStyle>
            <a:lvl1pPr>
              <a:defRPr/>
            </a:lvl1pPr>
          </a:lstStyle>
          <a:p>
            <a:pPr>
              <a:defRPr/>
            </a:pPr>
            <a:fld id="{4825683A-A4A1-4E8C-B512-1786608178E4}" type="datetime1">
              <a:rPr lang="zh-CN" altLang="en-US"/>
              <a:t>2019/11/21</a:t>
            </a:fld>
            <a:endParaRPr lang="zh-CN" altLang="en-US" sz="1800">
              <a:solidFill>
                <a:srgbClr val="000000"/>
              </a:solidFill>
            </a:endParaRPr>
          </a:p>
        </p:txBody>
      </p:sp>
      <p:sp>
        <p:nvSpPr>
          <p:cNvPr id="4"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4"/>
          <p:cNvSpPr>
            <a:spLocks noGrp="1" noChangeArrowheads="1"/>
          </p:cNvSpPr>
          <p:nvPr>
            <p:ph type="sldNum" sz="quarter" idx="12"/>
          </p:nvPr>
        </p:nvSpPr>
        <p:spPr/>
        <p:txBody>
          <a:bodyPr/>
          <a:lstStyle>
            <a:lvl1pPr>
              <a:defRPr/>
            </a:lvl1pPr>
          </a:lstStyle>
          <a:p>
            <a:pPr>
              <a:defRPr/>
            </a:pPr>
            <a:fld id="{58D7F192-4AF3-479B-835D-CDC5611D5FA7}"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2"/>
          <p:cNvSpPr>
            <a:spLocks noGrp="1" noChangeArrowheads="1"/>
          </p:cNvSpPr>
          <p:nvPr>
            <p:ph type="dt" sz="half" idx="10"/>
          </p:nvPr>
        </p:nvSpPr>
        <p:spPr/>
        <p:txBody>
          <a:bodyPr/>
          <a:lstStyle>
            <a:lvl1pPr>
              <a:defRPr/>
            </a:lvl1pPr>
          </a:lstStyle>
          <a:p>
            <a:pPr>
              <a:defRPr/>
            </a:pPr>
            <a:fld id="{4825683A-A4A1-4E8C-B512-1786608178E4}" type="datetime1">
              <a:rPr lang="zh-CN" altLang="en-US"/>
              <a:t>2019/11/21</a:t>
            </a:fld>
            <a:endParaRPr lang="zh-CN" altLang="en-US" sz="1800">
              <a:solidFill>
                <a:srgbClr val="000000"/>
              </a:solidFill>
            </a:endParaRPr>
          </a:p>
        </p:txBody>
      </p:sp>
      <p:sp>
        <p:nvSpPr>
          <p:cNvPr id="3"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4"/>
          <p:cNvSpPr>
            <a:spLocks noGrp="1" noChangeArrowheads="1"/>
          </p:cNvSpPr>
          <p:nvPr>
            <p:ph type="sldNum" sz="quarter" idx="12"/>
          </p:nvPr>
        </p:nvSpPr>
        <p:spPr/>
        <p:txBody>
          <a:bodyPr/>
          <a:lstStyle>
            <a:lvl1pPr>
              <a:defRPr/>
            </a:lvl1pPr>
          </a:lstStyle>
          <a:p>
            <a:pPr>
              <a:defRPr/>
            </a:pPr>
            <a:fld id="{A82D5AB6-C688-4FC2-9F98-C74C3EE92F08}"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2"/>
          <p:cNvSpPr>
            <a:spLocks noGrp="1" noChangeArrowheads="1"/>
          </p:cNvSpPr>
          <p:nvPr>
            <p:ph type="dt" sz="half" idx="10"/>
          </p:nvPr>
        </p:nvSpPr>
        <p:spPr/>
        <p:txBody>
          <a:bodyPr/>
          <a:lstStyle>
            <a:lvl1pPr>
              <a:defRPr/>
            </a:lvl1pPr>
          </a:lstStyle>
          <a:p>
            <a:pPr>
              <a:defRPr/>
            </a:pPr>
            <a:fld id="{4825683A-A4A1-4E8C-B512-1786608178E4}" type="datetime1">
              <a:rPr lang="zh-CN" altLang="en-US"/>
              <a:t>2019/11/21</a:t>
            </a:fld>
            <a:endParaRPr lang="zh-CN" altLang="en-US" sz="1800">
              <a:solidFill>
                <a:srgbClr val="000000"/>
              </a:solidFill>
            </a:endParaRPr>
          </a:p>
        </p:txBody>
      </p:sp>
      <p:sp>
        <p:nvSpPr>
          <p:cNvPr id="6"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p:txBody>
          <a:bodyPr/>
          <a:lstStyle>
            <a:lvl1pPr>
              <a:defRPr/>
            </a:lvl1pPr>
          </a:lstStyle>
          <a:p>
            <a:pPr>
              <a:defRPr/>
            </a:pPr>
            <a:fld id="{17C6ABC3-D6EB-481B-8BAE-1D1104D81C72}"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Calibri" panose="020F0502020204030204"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2"/>
          <p:cNvSpPr>
            <a:spLocks noGrp="1" noChangeArrowheads="1"/>
          </p:cNvSpPr>
          <p:nvPr>
            <p:ph type="dt" sz="half" idx="10"/>
          </p:nvPr>
        </p:nvSpPr>
        <p:spPr/>
        <p:txBody>
          <a:bodyPr/>
          <a:lstStyle>
            <a:lvl1pPr>
              <a:defRPr/>
            </a:lvl1pPr>
          </a:lstStyle>
          <a:p>
            <a:pPr>
              <a:defRPr/>
            </a:pPr>
            <a:fld id="{4825683A-A4A1-4E8C-B512-1786608178E4}" type="datetime1">
              <a:rPr lang="zh-CN" altLang="en-US"/>
              <a:t>2019/11/21</a:t>
            </a:fld>
            <a:endParaRPr lang="zh-CN" altLang="en-US" sz="1800">
              <a:solidFill>
                <a:srgbClr val="000000"/>
              </a:solidFill>
            </a:endParaRPr>
          </a:p>
        </p:txBody>
      </p:sp>
      <p:sp>
        <p:nvSpPr>
          <p:cNvPr id="6"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p:txBody>
          <a:bodyPr/>
          <a:lstStyle>
            <a:lvl1pPr>
              <a:defRPr/>
            </a:lvl1pPr>
          </a:lstStyle>
          <a:p>
            <a:pPr>
              <a:defRPr/>
            </a:pPr>
            <a:fld id="{2E7BEBF0-3341-4DC4-849F-4D145BFEE0D8}"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2"/>
          <p:cNvSpPr>
            <a:spLocks noGrp="1" noChangeArrowheads="1"/>
          </p:cNvSpPr>
          <p:nvPr>
            <p:ph type="dt" sz="half" idx="10"/>
          </p:nvPr>
        </p:nvSpPr>
        <p:spPr/>
        <p:txBody>
          <a:bodyPr/>
          <a:lstStyle>
            <a:lvl1pPr>
              <a:defRPr/>
            </a:lvl1pPr>
          </a:lstStyle>
          <a:p>
            <a:pPr>
              <a:defRPr/>
            </a:pPr>
            <a:fld id="{4825683A-A4A1-4E8C-B512-1786608178E4}" type="datetime1">
              <a:rPr lang="zh-CN" altLang="en-US"/>
              <a:t>2019/11/21</a:t>
            </a:fld>
            <a:endParaRPr lang="zh-CN" altLang="en-US" sz="1800">
              <a:solidFill>
                <a:srgbClr val="000000"/>
              </a:solidFill>
            </a:endParaRPr>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pPr>
              <a:defRPr/>
            </a:pPr>
            <a:fld id="{1443DBC8-7673-4C8E-A527-F1BAC61B7FF5}"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2"/>
          <p:cNvSpPr>
            <a:spLocks noGrp="1" noChangeArrowheads="1"/>
          </p:cNvSpPr>
          <p:nvPr>
            <p:ph type="dt" sz="half" idx="10"/>
          </p:nvPr>
        </p:nvSpPr>
        <p:spPr/>
        <p:txBody>
          <a:bodyPr/>
          <a:lstStyle>
            <a:lvl1pPr>
              <a:defRPr/>
            </a:lvl1pPr>
          </a:lstStyle>
          <a:p>
            <a:pPr>
              <a:defRPr/>
            </a:pPr>
            <a:fld id="{4825683A-A4A1-4E8C-B512-1786608178E4}" type="datetime1">
              <a:rPr lang="zh-CN" altLang="en-US"/>
              <a:t>2019/11/21</a:t>
            </a:fld>
            <a:endParaRPr lang="zh-CN" altLang="en-US" sz="1800">
              <a:solidFill>
                <a:srgbClr val="000000"/>
              </a:solidFill>
            </a:endParaRPr>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pPr>
              <a:defRPr/>
            </a:pPr>
            <a:fld id="{96E4DC0C-6178-42F1-BA1E-4B965CC8355E}"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1"/>
          <p:cNvSpPr>
            <a:spLocks noGrp="1" noChangeArrowheads="1"/>
          </p:cNvSpPr>
          <p:nvPr>
            <p:ph type="dt" sz="half" idx="10"/>
          </p:nvPr>
        </p:nvSpPr>
        <p:spPr/>
        <p:txBody>
          <a:bodyPr/>
          <a:lstStyle>
            <a:lvl1pPr>
              <a:defRPr/>
            </a:lvl1pPr>
          </a:lstStyle>
          <a:p>
            <a:pPr>
              <a:defRPr/>
            </a:pPr>
            <a:fld id="{32E7F351-E9AB-4BD7-81C8-0CC6BAC65D98}" type="datetime1">
              <a:rPr lang="zh-CN" altLang="en-US"/>
              <a:t>2019/11/21</a:t>
            </a:fld>
            <a:endParaRPr lang="zh-CN" altLang="en-US" sz="1800">
              <a:solidFill>
                <a:srgbClr val="000000"/>
              </a:solidFill>
            </a:endParaRPr>
          </a:p>
        </p:txBody>
      </p:sp>
      <p:sp>
        <p:nvSpPr>
          <p:cNvPr id="5"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p:txBody>
          <a:bodyPr/>
          <a:lstStyle>
            <a:lvl1pPr>
              <a:defRPr/>
            </a:lvl1pPr>
          </a:lstStyle>
          <a:p>
            <a:pPr>
              <a:defRPr/>
            </a:pPr>
            <a:fld id="{B6FBC53F-849B-410F-ADD0-C81069E72568}"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1"/>
          <p:cNvSpPr>
            <a:spLocks noGrp="1" noChangeArrowheads="1"/>
          </p:cNvSpPr>
          <p:nvPr>
            <p:ph type="dt" sz="half" idx="10"/>
          </p:nvPr>
        </p:nvSpPr>
        <p:spPr/>
        <p:txBody>
          <a:bodyPr/>
          <a:lstStyle>
            <a:lvl1pPr>
              <a:defRPr/>
            </a:lvl1pPr>
          </a:lstStyle>
          <a:p>
            <a:pPr>
              <a:defRPr/>
            </a:pPr>
            <a:fld id="{32E7F351-E9AB-4BD7-81C8-0CC6BAC65D98}" type="datetime1">
              <a:rPr lang="zh-CN" altLang="en-US"/>
              <a:t>2019/11/21</a:t>
            </a:fld>
            <a:endParaRPr lang="zh-CN" altLang="en-US" sz="1800">
              <a:solidFill>
                <a:srgbClr val="000000"/>
              </a:solidFill>
            </a:endParaRPr>
          </a:p>
        </p:txBody>
      </p:sp>
      <p:sp>
        <p:nvSpPr>
          <p:cNvPr id="5"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p:txBody>
          <a:bodyPr/>
          <a:lstStyle>
            <a:lvl1pPr>
              <a:defRPr/>
            </a:lvl1pPr>
          </a:lstStyle>
          <a:p>
            <a:pPr>
              <a:defRPr/>
            </a:pPr>
            <a:fld id="{C70033AF-1D91-45C6-B96F-F53A884A63E4}"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56E4A2D5-9C03-44A6-846D-CD0409AB954F}" type="datetimeFigureOut">
              <a:rPr lang="zh-CN" altLang="en-US"/>
              <a:t>2019/11/21</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42ADDDD5-B4D6-4B57-A119-4AEE7DA54A8E}" type="slidenum">
              <a:rPr lang="zh-CN" altLang="en-US"/>
              <a:t>‹#›</a:t>
            </a:fld>
            <a:endParaRPr lang="zh-CN" alt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1"/>
          <p:cNvSpPr>
            <a:spLocks noGrp="1" noChangeArrowheads="1"/>
          </p:cNvSpPr>
          <p:nvPr>
            <p:ph type="dt" sz="half" idx="10"/>
          </p:nvPr>
        </p:nvSpPr>
        <p:spPr/>
        <p:txBody>
          <a:bodyPr/>
          <a:lstStyle>
            <a:lvl1pPr>
              <a:defRPr/>
            </a:lvl1pPr>
          </a:lstStyle>
          <a:p>
            <a:pPr>
              <a:defRPr/>
            </a:pPr>
            <a:fld id="{32E7F351-E9AB-4BD7-81C8-0CC6BAC65D98}" type="datetime1">
              <a:rPr lang="zh-CN" altLang="en-US"/>
              <a:t>2019/11/21</a:t>
            </a:fld>
            <a:endParaRPr lang="zh-CN" altLang="en-US" sz="1800">
              <a:solidFill>
                <a:srgbClr val="000000"/>
              </a:solidFill>
            </a:endParaRPr>
          </a:p>
        </p:txBody>
      </p:sp>
      <p:sp>
        <p:nvSpPr>
          <p:cNvPr id="5"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p:txBody>
          <a:bodyPr/>
          <a:lstStyle>
            <a:lvl1pPr>
              <a:defRPr/>
            </a:lvl1pPr>
          </a:lstStyle>
          <a:p>
            <a:pPr>
              <a:defRPr/>
            </a:pPr>
            <a:fld id="{805CC2F2-7FCD-4731-9B03-D2BD281F5AE8}"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1"/>
          <p:cNvSpPr>
            <a:spLocks noGrp="1" noChangeArrowheads="1"/>
          </p:cNvSpPr>
          <p:nvPr>
            <p:ph type="dt" sz="half" idx="10"/>
          </p:nvPr>
        </p:nvSpPr>
        <p:spPr/>
        <p:txBody>
          <a:bodyPr/>
          <a:lstStyle>
            <a:lvl1pPr>
              <a:defRPr/>
            </a:lvl1pPr>
          </a:lstStyle>
          <a:p>
            <a:pPr>
              <a:defRPr/>
            </a:pPr>
            <a:fld id="{32E7F351-E9AB-4BD7-81C8-0CC6BAC65D98}" type="datetime1">
              <a:rPr lang="zh-CN" altLang="en-US"/>
              <a:t>2019/11/21</a:t>
            </a:fld>
            <a:endParaRPr lang="zh-CN" altLang="en-US" sz="1800">
              <a:solidFill>
                <a:srgbClr val="000000"/>
              </a:solidFill>
            </a:endParaRPr>
          </a:p>
        </p:txBody>
      </p:sp>
      <p:sp>
        <p:nvSpPr>
          <p:cNvPr id="6"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3"/>
          <p:cNvSpPr>
            <a:spLocks noGrp="1" noChangeArrowheads="1"/>
          </p:cNvSpPr>
          <p:nvPr>
            <p:ph type="sldNum" sz="quarter" idx="12"/>
          </p:nvPr>
        </p:nvSpPr>
        <p:spPr/>
        <p:txBody>
          <a:bodyPr/>
          <a:lstStyle>
            <a:lvl1pPr>
              <a:defRPr/>
            </a:lvl1pPr>
          </a:lstStyle>
          <a:p>
            <a:pPr>
              <a:defRPr/>
            </a:pPr>
            <a:fld id="{FCC03D46-7DD9-4946-9450-39EC11608CD8}"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1"/>
          <p:cNvSpPr>
            <a:spLocks noGrp="1" noChangeArrowheads="1"/>
          </p:cNvSpPr>
          <p:nvPr>
            <p:ph type="dt" sz="half" idx="10"/>
          </p:nvPr>
        </p:nvSpPr>
        <p:spPr/>
        <p:txBody>
          <a:bodyPr/>
          <a:lstStyle>
            <a:lvl1pPr>
              <a:defRPr/>
            </a:lvl1pPr>
          </a:lstStyle>
          <a:p>
            <a:pPr>
              <a:defRPr/>
            </a:pPr>
            <a:fld id="{32E7F351-E9AB-4BD7-81C8-0CC6BAC65D98}" type="datetime1">
              <a:rPr lang="zh-CN" altLang="en-US"/>
              <a:t>2019/11/21</a:t>
            </a:fld>
            <a:endParaRPr lang="zh-CN" altLang="en-US" sz="1800">
              <a:solidFill>
                <a:srgbClr val="000000"/>
              </a:solidFill>
            </a:endParaRPr>
          </a:p>
        </p:txBody>
      </p:sp>
      <p:sp>
        <p:nvSpPr>
          <p:cNvPr id="8"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3"/>
          <p:cNvSpPr>
            <a:spLocks noGrp="1" noChangeArrowheads="1"/>
          </p:cNvSpPr>
          <p:nvPr>
            <p:ph type="sldNum" sz="quarter" idx="12"/>
          </p:nvPr>
        </p:nvSpPr>
        <p:spPr/>
        <p:txBody>
          <a:bodyPr/>
          <a:lstStyle>
            <a:lvl1pPr>
              <a:defRPr/>
            </a:lvl1pPr>
          </a:lstStyle>
          <a:p>
            <a:pPr>
              <a:defRPr/>
            </a:pPr>
            <a:fld id="{A6E37FD4-713A-4C84-AC8F-617C6A629DDD}"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1"/>
          <p:cNvSpPr>
            <a:spLocks noGrp="1" noChangeArrowheads="1"/>
          </p:cNvSpPr>
          <p:nvPr>
            <p:ph type="dt" sz="half" idx="10"/>
          </p:nvPr>
        </p:nvSpPr>
        <p:spPr/>
        <p:txBody>
          <a:bodyPr/>
          <a:lstStyle>
            <a:lvl1pPr>
              <a:defRPr/>
            </a:lvl1pPr>
          </a:lstStyle>
          <a:p>
            <a:pPr>
              <a:defRPr/>
            </a:pPr>
            <a:fld id="{32E7F351-E9AB-4BD7-81C8-0CC6BAC65D98}" type="datetime1">
              <a:rPr lang="zh-CN" altLang="en-US"/>
              <a:t>2019/11/21</a:t>
            </a:fld>
            <a:endParaRPr lang="zh-CN" altLang="en-US" sz="1800">
              <a:solidFill>
                <a:srgbClr val="000000"/>
              </a:solidFill>
            </a:endParaRPr>
          </a:p>
        </p:txBody>
      </p:sp>
      <p:sp>
        <p:nvSpPr>
          <p:cNvPr id="4"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3"/>
          <p:cNvSpPr>
            <a:spLocks noGrp="1" noChangeArrowheads="1"/>
          </p:cNvSpPr>
          <p:nvPr>
            <p:ph type="sldNum" sz="quarter" idx="12"/>
          </p:nvPr>
        </p:nvSpPr>
        <p:spPr/>
        <p:txBody>
          <a:bodyPr/>
          <a:lstStyle>
            <a:lvl1pPr>
              <a:defRPr/>
            </a:lvl1pPr>
          </a:lstStyle>
          <a:p>
            <a:pPr>
              <a:defRPr/>
            </a:pPr>
            <a:fld id="{C07F1273-AC0F-481E-9888-2D43561D5CE5}"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noChangeArrowheads="1"/>
          </p:cNvSpPr>
          <p:nvPr>
            <p:ph type="dt" sz="half" idx="10"/>
          </p:nvPr>
        </p:nvSpPr>
        <p:spPr/>
        <p:txBody>
          <a:bodyPr/>
          <a:lstStyle>
            <a:lvl1pPr>
              <a:defRPr/>
            </a:lvl1pPr>
          </a:lstStyle>
          <a:p>
            <a:pPr>
              <a:defRPr/>
            </a:pPr>
            <a:fld id="{32E7F351-E9AB-4BD7-81C8-0CC6BAC65D98}" type="datetime1">
              <a:rPr lang="zh-CN" altLang="en-US"/>
              <a:t>2019/11/21</a:t>
            </a:fld>
            <a:endParaRPr lang="zh-CN" altLang="en-US" sz="1800">
              <a:solidFill>
                <a:srgbClr val="000000"/>
              </a:solidFill>
            </a:endParaRPr>
          </a:p>
        </p:txBody>
      </p:sp>
      <p:sp>
        <p:nvSpPr>
          <p:cNvPr id="3"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3"/>
          <p:cNvSpPr>
            <a:spLocks noGrp="1" noChangeArrowheads="1"/>
          </p:cNvSpPr>
          <p:nvPr>
            <p:ph type="sldNum" sz="quarter" idx="12"/>
          </p:nvPr>
        </p:nvSpPr>
        <p:spPr/>
        <p:txBody>
          <a:bodyPr/>
          <a:lstStyle>
            <a:lvl1pPr>
              <a:defRPr/>
            </a:lvl1pPr>
          </a:lstStyle>
          <a:p>
            <a:pPr>
              <a:defRPr/>
            </a:pPr>
            <a:fld id="{E298C899-AD0B-4744-8101-2A5EF5038FCB}"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1"/>
          <p:cNvSpPr>
            <a:spLocks noGrp="1" noChangeArrowheads="1"/>
          </p:cNvSpPr>
          <p:nvPr>
            <p:ph type="dt" sz="half" idx="10"/>
          </p:nvPr>
        </p:nvSpPr>
        <p:spPr/>
        <p:txBody>
          <a:bodyPr/>
          <a:lstStyle>
            <a:lvl1pPr>
              <a:defRPr/>
            </a:lvl1pPr>
          </a:lstStyle>
          <a:p>
            <a:pPr>
              <a:defRPr/>
            </a:pPr>
            <a:fld id="{32E7F351-E9AB-4BD7-81C8-0CC6BAC65D98}" type="datetime1">
              <a:rPr lang="zh-CN" altLang="en-US"/>
              <a:t>2019/11/21</a:t>
            </a:fld>
            <a:endParaRPr lang="zh-CN" altLang="en-US" sz="1800">
              <a:solidFill>
                <a:srgbClr val="000000"/>
              </a:solidFill>
            </a:endParaRPr>
          </a:p>
        </p:txBody>
      </p:sp>
      <p:sp>
        <p:nvSpPr>
          <p:cNvPr id="6"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3"/>
          <p:cNvSpPr>
            <a:spLocks noGrp="1" noChangeArrowheads="1"/>
          </p:cNvSpPr>
          <p:nvPr>
            <p:ph type="sldNum" sz="quarter" idx="12"/>
          </p:nvPr>
        </p:nvSpPr>
        <p:spPr/>
        <p:txBody>
          <a:bodyPr/>
          <a:lstStyle>
            <a:lvl1pPr>
              <a:defRPr/>
            </a:lvl1pPr>
          </a:lstStyle>
          <a:p>
            <a:pPr>
              <a:defRPr/>
            </a:pPr>
            <a:fld id="{563AFA1A-0513-4D4D-80BE-CC81EC096241}"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Calibri" panose="020F0502020204030204"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1"/>
          <p:cNvSpPr>
            <a:spLocks noGrp="1" noChangeArrowheads="1"/>
          </p:cNvSpPr>
          <p:nvPr>
            <p:ph type="dt" sz="half" idx="10"/>
          </p:nvPr>
        </p:nvSpPr>
        <p:spPr/>
        <p:txBody>
          <a:bodyPr/>
          <a:lstStyle>
            <a:lvl1pPr>
              <a:defRPr/>
            </a:lvl1pPr>
          </a:lstStyle>
          <a:p>
            <a:pPr>
              <a:defRPr/>
            </a:pPr>
            <a:fld id="{32E7F351-E9AB-4BD7-81C8-0CC6BAC65D98}" type="datetime1">
              <a:rPr lang="zh-CN" altLang="en-US"/>
              <a:t>2019/11/21</a:t>
            </a:fld>
            <a:endParaRPr lang="zh-CN" altLang="en-US" sz="1800">
              <a:solidFill>
                <a:srgbClr val="000000"/>
              </a:solidFill>
            </a:endParaRPr>
          </a:p>
        </p:txBody>
      </p:sp>
      <p:sp>
        <p:nvSpPr>
          <p:cNvPr id="6"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3"/>
          <p:cNvSpPr>
            <a:spLocks noGrp="1" noChangeArrowheads="1"/>
          </p:cNvSpPr>
          <p:nvPr>
            <p:ph type="sldNum" sz="quarter" idx="12"/>
          </p:nvPr>
        </p:nvSpPr>
        <p:spPr/>
        <p:txBody>
          <a:bodyPr/>
          <a:lstStyle>
            <a:lvl1pPr>
              <a:defRPr/>
            </a:lvl1pPr>
          </a:lstStyle>
          <a:p>
            <a:pPr>
              <a:defRPr/>
            </a:pPr>
            <a:fld id="{CF597B6D-9D22-4425-B312-ED2CF594E4E1}"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1"/>
          <p:cNvSpPr>
            <a:spLocks noGrp="1" noChangeArrowheads="1"/>
          </p:cNvSpPr>
          <p:nvPr>
            <p:ph type="dt" sz="half" idx="10"/>
          </p:nvPr>
        </p:nvSpPr>
        <p:spPr/>
        <p:txBody>
          <a:bodyPr/>
          <a:lstStyle>
            <a:lvl1pPr>
              <a:defRPr/>
            </a:lvl1pPr>
          </a:lstStyle>
          <a:p>
            <a:pPr>
              <a:defRPr/>
            </a:pPr>
            <a:fld id="{32E7F351-E9AB-4BD7-81C8-0CC6BAC65D98}" type="datetime1">
              <a:rPr lang="zh-CN" altLang="en-US"/>
              <a:t>2019/11/21</a:t>
            </a:fld>
            <a:endParaRPr lang="zh-CN" altLang="en-US" sz="1800">
              <a:solidFill>
                <a:srgbClr val="000000"/>
              </a:solidFill>
            </a:endParaRPr>
          </a:p>
        </p:txBody>
      </p:sp>
      <p:sp>
        <p:nvSpPr>
          <p:cNvPr id="5"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p:txBody>
          <a:bodyPr/>
          <a:lstStyle>
            <a:lvl1pPr>
              <a:defRPr/>
            </a:lvl1pPr>
          </a:lstStyle>
          <a:p>
            <a:pPr>
              <a:defRPr/>
            </a:pPr>
            <a:fld id="{556F4860-1DF8-4ED6-B963-1D7D3AE1FA05}"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1"/>
          <p:cNvSpPr>
            <a:spLocks noGrp="1" noChangeArrowheads="1"/>
          </p:cNvSpPr>
          <p:nvPr>
            <p:ph type="dt" sz="half" idx="10"/>
          </p:nvPr>
        </p:nvSpPr>
        <p:spPr/>
        <p:txBody>
          <a:bodyPr/>
          <a:lstStyle>
            <a:lvl1pPr>
              <a:defRPr/>
            </a:lvl1pPr>
          </a:lstStyle>
          <a:p>
            <a:pPr>
              <a:defRPr/>
            </a:pPr>
            <a:fld id="{32E7F351-E9AB-4BD7-81C8-0CC6BAC65D98}" type="datetime1">
              <a:rPr lang="zh-CN" altLang="en-US"/>
              <a:t>2019/11/21</a:t>
            </a:fld>
            <a:endParaRPr lang="zh-CN" altLang="en-US" sz="1800">
              <a:solidFill>
                <a:srgbClr val="000000"/>
              </a:solidFill>
            </a:endParaRPr>
          </a:p>
        </p:txBody>
      </p:sp>
      <p:sp>
        <p:nvSpPr>
          <p:cNvPr id="5"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p:txBody>
          <a:bodyPr/>
          <a:lstStyle>
            <a:lvl1pPr>
              <a:defRPr/>
            </a:lvl1pPr>
          </a:lstStyle>
          <a:p>
            <a:pPr>
              <a:defRPr/>
            </a:pPr>
            <a:fld id="{D127FD37-E4BA-4296-A99B-5AD61C07FC4F}"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4"/>
          <p:cNvSpPr>
            <a:spLocks noGrp="1" noChangeArrowheads="1"/>
          </p:cNvSpPr>
          <p:nvPr>
            <p:ph type="dt" sz="half" idx="10"/>
          </p:nvPr>
        </p:nvSpPr>
        <p:spPr/>
        <p:txBody>
          <a:bodyPr/>
          <a:lstStyle>
            <a:lvl1pPr>
              <a:defRPr/>
            </a:lvl1pPr>
          </a:lstStyle>
          <a:p>
            <a:pPr>
              <a:defRPr/>
            </a:pPr>
            <a:fld id="{9D41C391-21D1-4713-BA8E-9EABD00FD483}" type="datetime1">
              <a:rPr lang="zh-CN" altLang="en-US"/>
              <a:t>2019/11/21</a:t>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870F73AB-E542-4F71-9844-43988B35E3EF}"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568F5B66-8A09-4F3D-B6E4-CAB2D057D3CF}" type="datetimeFigureOut">
              <a:rPr lang="zh-CN" altLang="en-US"/>
              <a:t>2019/11/21</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D49506C6-A71E-4E1F-9BE4-6028250968FE}" type="slidenum">
              <a:rPr lang="zh-CN" altLang="en-US"/>
              <a:t>‹#›</a:t>
            </a:fld>
            <a:endParaRPr lang="zh-CN" alt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p:cNvSpPr>
            <a:spLocks noGrp="1" noChangeArrowheads="1"/>
          </p:cNvSpPr>
          <p:nvPr>
            <p:ph type="dt" sz="half" idx="10"/>
          </p:nvPr>
        </p:nvSpPr>
        <p:spPr/>
        <p:txBody>
          <a:bodyPr/>
          <a:lstStyle>
            <a:lvl1pPr>
              <a:defRPr/>
            </a:lvl1pPr>
          </a:lstStyle>
          <a:p>
            <a:pPr>
              <a:defRPr/>
            </a:pPr>
            <a:fld id="{9D41C391-21D1-4713-BA8E-9EABD00FD483}" type="datetime1">
              <a:rPr lang="zh-CN" altLang="en-US"/>
              <a:t>2019/11/21</a:t>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3D6099AD-2B98-46B1-9448-05742D7BE7FD}"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4"/>
          <p:cNvSpPr>
            <a:spLocks noGrp="1" noChangeArrowheads="1"/>
          </p:cNvSpPr>
          <p:nvPr>
            <p:ph type="dt" sz="half" idx="10"/>
          </p:nvPr>
        </p:nvSpPr>
        <p:spPr/>
        <p:txBody>
          <a:bodyPr/>
          <a:lstStyle>
            <a:lvl1pPr>
              <a:defRPr/>
            </a:lvl1pPr>
          </a:lstStyle>
          <a:p>
            <a:pPr>
              <a:defRPr/>
            </a:pPr>
            <a:fld id="{9D41C391-21D1-4713-BA8E-9EABD00FD483}" type="datetime1">
              <a:rPr lang="zh-CN" altLang="en-US"/>
              <a:t>2019/11/21</a:t>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A947551E-E0E1-47E0-9C6F-065FD00743D2}"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noChangeArrowheads="1"/>
          </p:cNvSpPr>
          <p:nvPr>
            <p:ph type="dt" sz="half" idx="10"/>
          </p:nvPr>
        </p:nvSpPr>
        <p:spPr/>
        <p:txBody>
          <a:bodyPr/>
          <a:lstStyle>
            <a:lvl1pPr>
              <a:defRPr/>
            </a:lvl1pPr>
          </a:lstStyle>
          <a:p>
            <a:pPr>
              <a:defRPr/>
            </a:pPr>
            <a:fld id="{9D41C391-21D1-4713-BA8E-9EABD00FD483}" type="datetime1">
              <a:rPr lang="zh-CN" altLang="en-US"/>
              <a:t>2019/11/21</a:t>
            </a:fld>
            <a:endParaRPr lang="zh-CN" altLang="en-US" sz="1800">
              <a:solidFill>
                <a:srgbClr val="000000"/>
              </a:solidFill>
            </a:endParaRPr>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pPr>
              <a:defRPr/>
            </a:pPr>
            <a:fld id="{C5B38558-FF2F-4603-AD59-2B0EC307BE05}"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4"/>
          <p:cNvSpPr>
            <a:spLocks noGrp="1" noChangeArrowheads="1"/>
          </p:cNvSpPr>
          <p:nvPr>
            <p:ph type="dt" sz="half" idx="10"/>
          </p:nvPr>
        </p:nvSpPr>
        <p:spPr/>
        <p:txBody>
          <a:bodyPr/>
          <a:lstStyle>
            <a:lvl1pPr>
              <a:defRPr/>
            </a:lvl1pPr>
          </a:lstStyle>
          <a:p>
            <a:pPr>
              <a:defRPr/>
            </a:pPr>
            <a:fld id="{9D41C391-21D1-4713-BA8E-9EABD00FD483}" type="datetime1">
              <a:rPr lang="zh-CN" altLang="en-US"/>
              <a:t>2019/11/21</a:t>
            </a:fld>
            <a:endParaRPr lang="zh-CN" altLang="en-US" sz="1800">
              <a:solidFill>
                <a:srgbClr val="000000"/>
              </a:solidFill>
            </a:endParaRPr>
          </a:p>
        </p:txBody>
      </p:sp>
      <p:sp>
        <p:nvSpPr>
          <p:cNvPr id="8"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6"/>
          <p:cNvSpPr>
            <a:spLocks noGrp="1" noChangeArrowheads="1"/>
          </p:cNvSpPr>
          <p:nvPr>
            <p:ph type="sldNum" sz="quarter" idx="12"/>
          </p:nvPr>
        </p:nvSpPr>
        <p:spPr/>
        <p:txBody>
          <a:bodyPr/>
          <a:lstStyle>
            <a:lvl1pPr>
              <a:defRPr/>
            </a:lvl1pPr>
          </a:lstStyle>
          <a:p>
            <a:pPr>
              <a:defRPr/>
            </a:pPr>
            <a:fld id="{12720964-F77B-45DE-9D60-528874387246}"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4"/>
          <p:cNvSpPr>
            <a:spLocks noGrp="1" noChangeArrowheads="1"/>
          </p:cNvSpPr>
          <p:nvPr>
            <p:ph type="dt" sz="half" idx="10"/>
          </p:nvPr>
        </p:nvSpPr>
        <p:spPr/>
        <p:txBody>
          <a:bodyPr/>
          <a:lstStyle>
            <a:lvl1pPr>
              <a:defRPr/>
            </a:lvl1pPr>
          </a:lstStyle>
          <a:p>
            <a:pPr>
              <a:defRPr/>
            </a:pPr>
            <a:fld id="{9D41C391-21D1-4713-BA8E-9EABD00FD483}" type="datetime1">
              <a:rPr lang="zh-CN" altLang="en-US"/>
              <a:t>2019/11/21</a:t>
            </a:fld>
            <a:endParaRPr lang="zh-CN" altLang="en-US" sz="1800">
              <a:solidFill>
                <a:srgbClr val="000000"/>
              </a:solidFill>
            </a:endParaRPr>
          </a:p>
        </p:txBody>
      </p:sp>
      <p:sp>
        <p:nvSpPr>
          <p:cNvPr id="4"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6"/>
          <p:cNvSpPr>
            <a:spLocks noGrp="1" noChangeArrowheads="1"/>
          </p:cNvSpPr>
          <p:nvPr>
            <p:ph type="sldNum" sz="quarter" idx="12"/>
          </p:nvPr>
        </p:nvSpPr>
        <p:spPr/>
        <p:txBody>
          <a:bodyPr/>
          <a:lstStyle>
            <a:lvl1pPr>
              <a:defRPr/>
            </a:lvl1pPr>
          </a:lstStyle>
          <a:p>
            <a:pPr>
              <a:defRPr/>
            </a:pPr>
            <a:fld id="{5F419AB8-16A2-49C7-8E09-44EEA473536B}"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p:cNvSpPr>
            <a:spLocks noGrp="1" noChangeArrowheads="1"/>
          </p:cNvSpPr>
          <p:nvPr>
            <p:ph type="dt" sz="half" idx="10"/>
          </p:nvPr>
        </p:nvSpPr>
        <p:spPr/>
        <p:txBody>
          <a:bodyPr/>
          <a:lstStyle>
            <a:lvl1pPr>
              <a:defRPr/>
            </a:lvl1pPr>
          </a:lstStyle>
          <a:p>
            <a:pPr>
              <a:defRPr/>
            </a:pPr>
            <a:fld id="{9D41C391-21D1-4713-BA8E-9EABD00FD483}" type="datetime1">
              <a:rPr lang="zh-CN" altLang="en-US"/>
              <a:t>2019/11/21</a:t>
            </a:fld>
            <a:endParaRPr lang="zh-CN" altLang="en-US" sz="1800">
              <a:solidFill>
                <a:srgbClr val="000000"/>
              </a:solidFill>
            </a:endParaRPr>
          </a:p>
        </p:txBody>
      </p:sp>
      <p:sp>
        <p:nvSpPr>
          <p:cNvPr id="3"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6"/>
          <p:cNvSpPr>
            <a:spLocks noGrp="1" noChangeArrowheads="1"/>
          </p:cNvSpPr>
          <p:nvPr>
            <p:ph type="sldNum" sz="quarter" idx="12"/>
          </p:nvPr>
        </p:nvSpPr>
        <p:spPr/>
        <p:txBody>
          <a:bodyPr/>
          <a:lstStyle>
            <a:lvl1pPr>
              <a:defRPr/>
            </a:lvl1pPr>
          </a:lstStyle>
          <a:p>
            <a:pPr>
              <a:defRPr/>
            </a:pPr>
            <a:fld id="{5613763F-D973-4B75-A9C2-9BBFF234F1A9}"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noChangeArrowheads="1"/>
          </p:cNvSpPr>
          <p:nvPr>
            <p:ph type="dt" sz="half" idx="10"/>
          </p:nvPr>
        </p:nvSpPr>
        <p:spPr/>
        <p:txBody>
          <a:bodyPr/>
          <a:lstStyle>
            <a:lvl1pPr>
              <a:defRPr/>
            </a:lvl1pPr>
          </a:lstStyle>
          <a:p>
            <a:pPr>
              <a:defRPr/>
            </a:pPr>
            <a:fld id="{9D41C391-21D1-4713-BA8E-9EABD00FD483}" type="datetime1">
              <a:rPr lang="zh-CN" altLang="en-US"/>
              <a:t>2019/11/21</a:t>
            </a:fld>
            <a:endParaRPr lang="zh-CN" altLang="en-US" sz="1800">
              <a:solidFill>
                <a:srgbClr val="000000"/>
              </a:solidFill>
            </a:endParaRPr>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pPr>
              <a:defRPr/>
            </a:pPr>
            <a:fld id="{802F8EBE-19A5-4013-A99F-CD67A9DD85D1}"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Calibri" panose="020F0502020204030204"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noChangeArrowheads="1"/>
          </p:cNvSpPr>
          <p:nvPr>
            <p:ph type="dt" sz="half" idx="10"/>
          </p:nvPr>
        </p:nvSpPr>
        <p:spPr/>
        <p:txBody>
          <a:bodyPr/>
          <a:lstStyle>
            <a:lvl1pPr>
              <a:defRPr/>
            </a:lvl1pPr>
          </a:lstStyle>
          <a:p>
            <a:pPr>
              <a:defRPr/>
            </a:pPr>
            <a:fld id="{9D41C391-21D1-4713-BA8E-9EABD00FD483}" type="datetime1">
              <a:rPr lang="zh-CN" altLang="en-US"/>
              <a:t>2019/11/21</a:t>
            </a:fld>
            <a:endParaRPr lang="zh-CN" altLang="en-US" sz="1800">
              <a:solidFill>
                <a:srgbClr val="000000"/>
              </a:solidFill>
            </a:endParaRPr>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pPr>
              <a:defRPr/>
            </a:pPr>
            <a:fld id="{78E3C5FD-15A3-4C8C-8F32-CCBF3AC5E246}"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p:cNvSpPr>
            <a:spLocks noGrp="1" noChangeArrowheads="1"/>
          </p:cNvSpPr>
          <p:nvPr>
            <p:ph type="dt" sz="half" idx="10"/>
          </p:nvPr>
        </p:nvSpPr>
        <p:spPr/>
        <p:txBody>
          <a:bodyPr/>
          <a:lstStyle>
            <a:lvl1pPr>
              <a:defRPr/>
            </a:lvl1pPr>
          </a:lstStyle>
          <a:p>
            <a:pPr>
              <a:defRPr/>
            </a:pPr>
            <a:fld id="{9D41C391-21D1-4713-BA8E-9EABD00FD483}" type="datetime1">
              <a:rPr lang="zh-CN" altLang="en-US"/>
              <a:t>2019/11/21</a:t>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DF763478-AAC7-4DD6-A191-644CB4BA0E2F}"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p:cNvSpPr>
            <a:spLocks noGrp="1" noChangeArrowheads="1"/>
          </p:cNvSpPr>
          <p:nvPr>
            <p:ph type="dt" sz="half" idx="10"/>
          </p:nvPr>
        </p:nvSpPr>
        <p:spPr/>
        <p:txBody>
          <a:bodyPr/>
          <a:lstStyle>
            <a:lvl1pPr>
              <a:defRPr/>
            </a:lvl1pPr>
          </a:lstStyle>
          <a:p>
            <a:pPr>
              <a:defRPr/>
            </a:pPr>
            <a:fld id="{9D41C391-21D1-4713-BA8E-9EABD00FD483}" type="datetime1">
              <a:rPr lang="zh-CN" altLang="en-US"/>
              <a:t>2019/11/21</a:t>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CAB13B05-B6AA-48ED-94D4-3B8192F02470}"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p:nvPr>
        </p:nvSpPr>
        <p:spPr bwMode="auto">
          <a:xfrm>
            <a:off x="838200" y="365125"/>
            <a:ext cx="10515600" cy="1325563"/>
          </a:xfrm>
          <a:prstGeom prst="rect">
            <a:avLst/>
          </a:prstGeom>
          <a:noFill/>
          <a:ln w="9525">
            <a:noFill/>
            <a:miter lim="800000"/>
          </a:ln>
        </p:spPr>
        <p:txBody>
          <a:bodyPr vert="horz" wrap="square" lIns="91440" tIns="45720" rIns="91440" bIns="45720" numCol="1" anchor="ctr" anchorCtr="0" compatLnSpc="1"/>
          <a:lstStyle/>
          <a:p>
            <a:pPr lvl="0"/>
            <a:r>
              <a:rPr lang="zh-CN"/>
              <a:t>单击此处编辑母版标题样式</a:t>
            </a:r>
          </a:p>
        </p:txBody>
      </p:sp>
      <p:sp>
        <p:nvSpPr>
          <p:cNvPr id="1027" name="文本占位符 2"/>
          <p:cNvSpPr>
            <a:spLocks noGrp="1" noChangeArrowheads="1"/>
          </p:cNvSpPr>
          <p:nvPr>
            <p:ph type="body" idx="1"/>
          </p:nvPr>
        </p:nvSpPr>
        <p:spPr bwMode="auto">
          <a:xfrm>
            <a:off x="838200" y="1825625"/>
            <a:ext cx="10515600" cy="4351338"/>
          </a:xfrm>
          <a:prstGeom prst="rect">
            <a:avLst/>
          </a:prstGeom>
          <a:noFill/>
          <a:ln w="9525">
            <a:noFill/>
            <a:miter lim="800000"/>
          </a:ln>
        </p:spPr>
        <p:txBody>
          <a:bodyPr vert="horz" wrap="square" lIns="91440" tIns="45720" rIns="91440" bIns="45720" numCol="1" anchor="t" anchorCtr="0" compatLnSpc="1"/>
          <a:lstStyle/>
          <a:p>
            <a:pPr lvl="0"/>
            <a:r>
              <a:rPr lang="zh-CN"/>
              <a:t>单击此处编辑母版文本样式</a:t>
            </a:r>
          </a:p>
          <a:p>
            <a:pPr lvl="1"/>
            <a:r>
              <a:rPr lang="zh-CN"/>
              <a:t>第二级</a:t>
            </a:r>
          </a:p>
          <a:p>
            <a:pPr lvl="2"/>
            <a:r>
              <a:rPr lang="zh-CN"/>
              <a:t>第三级</a:t>
            </a:r>
          </a:p>
          <a:p>
            <a:pPr lvl="3"/>
            <a:r>
              <a:rPr lang="zh-CN"/>
              <a:t>第四级</a:t>
            </a:r>
          </a:p>
          <a:p>
            <a:pPr lvl="4"/>
            <a:r>
              <a:rPr lang="zh-CN"/>
              <a:t>第五级</a:t>
            </a:r>
          </a:p>
        </p:txBody>
      </p:sp>
      <p:sp>
        <p:nvSpPr>
          <p:cNvPr id="1028" name="日期占位符 3"/>
          <p:cNvSpPr>
            <a:spLocks noGrp="1" noChangeArrowheads="1"/>
          </p:cNvSpPr>
          <p:nvPr>
            <p:ph type="dt" sz="half" idx="2"/>
          </p:nvPr>
        </p:nvSpPr>
        <p:spPr bwMode="auto">
          <a:xfrm>
            <a:off x="838200" y="6356350"/>
            <a:ext cx="2743200" cy="365125"/>
          </a:xfrm>
          <a:prstGeom prst="rect">
            <a:avLst/>
          </a:prstGeom>
          <a:noFill/>
          <a:ln>
            <a:noFill/>
          </a:ln>
        </p:spPr>
        <p:txBody>
          <a:bodyPr vert="horz" wrap="square" lIns="91440" tIns="45720" rIns="91440" bIns="45720" numCol="1" anchor="ctr" anchorCtr="0" compatLnSpc="1"/>
          <a:lstStyle>
            <a:lvl1pPr eaLnBrk="1" hangingPunct="1">
              <a:defRPr sz="1200">
                <a:solidFill>
                  <a:srgbClr val="898989"/>
                </a:solidFill>
              </a:defRPr>
            </a:lvl1pPr>
          </a:lstStyle>
          <a:p>
            <a:pPr>
              <a:defRPr/>
            </a:pPr>
            <a:fld id="{6627F79C-EBF3-4FED-9427-CD6424B24784}" type="datetimeFigureOut">
              <a:rPr lang="zh-CN" altLang="en-US"/>
              <a:t>2019/11/21</a:t>
            </a:fld>
            <a:endParaRPr lang="zh-CN" altLang="en-US"/>
          </a:p>
        </p:txBody>
      </p:sp>
      <p:sp>
        <p:nvSpPr>
          <p:cNvPr id="1029" name="页脚占位符 4"/>
          <p:cNvSpPr>
            <a:spLocks noGrp="1" noChangeArrowheads="1"/>
          </p:cNvSpPr>
          <p:nvPr>
            <p:ph type="ftr" sz="quarter" idx="3"/>
          </p:nvPr>
        </p:nvSpPr>
        <p:spPr bwMode="auto">
          <a:xfrm>
            <a:off x="4038600" y="6356350"/>
            <a:ext cx="4114800" cy="365125"/>
          </a:xfrm>
          <a:prstGeom prst="rect">
            <a:avLst/>
          </a:prstGeom>
          <a:noFill/>
          <a:ln>
            <a:noFill/>
          </a:ln>
        </p:spPr>
        <p:txBody>
          <a:bodyPr vert="horz" wrap="square" lIns="91440" tIns="45720" rIns="91440" bIns="45720" numCol="1" anchor="ctr" anchorCtr="0" compatLnSpc="1"/>
          <a:lstStyle>
            <a:lvl1pPr algn="ctr" eaLnBrk="1" hangingPunct="1">
              <a:defRPr sz="1200">
                <a:solidFill>
                  <a:srgbClr val="898989"/>
                </a:solidFill>
              </a:defRPr>
            </a:lvl1pPr>
          </a:lstStyle>
          <a:p>
            <a:pPr>
              <a:defRPr/>
            </a:pPr>
            <a:endParaRPr lang="zh-CN" altLang="en-US"/>
          </a:p>
        </p:txBody>
      </p:sp>
      <p:sp>
        <p:nvSpPr>
          <p:cNvPr id="1030" name="灯片编号占位符 5"/>
          <p:cNvSpPr>
            <a:spLocks noGrp="1" noChangeArrowheads="1"/>
          </p:cNvSpPr>
          <p:nvPr>
            <p:ph type="sldNum" sz="quarter" idx="4"/>
          </p:nvPr>
        </p:nvSpPr>
        <p:spPr bwMode="auto">
          <a:xfrm>
            <a:off x="8610600" y="6356350"/>
            <a:ext cx="2743200" cy="365125"/>
          </a:xfrm>
          <a:prstGeom prst="rect">
            <a:avLst/>
          </a:prstGeom>
          <a:noFill/>
          <a:ln>
            <a:noFill/>
          </a:ln>
        </p:spPr>
        <p:txBody>
          <a:bodyPr vert="horz" wrap="square" lIns="91440" tIns="45720" rIns="91440" bIns="45720" numCol="1" anchor="ctr" anchorCtr="0" compatLnSpc="1"/>
          <a:lstStyle>
            <a:lvl1pPr algn="r" eaLnBrk="1" hangingPunct="1">
              <a:defRPr sz="1200">
                <a:solidFill>
                  <a:srgbClr val="898989"/>
                </a:solidFill>
              </a:defRPr>
            </a:lvl1pPr>
          </a:lstStyle>
          <a:p>
            <a:pPr>
              <a:defRPr/>
            </a:pPr>
            <a:fld id="{590B147B-2EDC-42A0-971F-2D6D6846C334}"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5pPr>
      <a:lvl6pPr marL="25146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1266" name="标题占位符 1"/>
          <p:cNvSpPr>
            <a:spLocks noGrp="1" noChangeArrowheads="1"/>
          </p:cNvSpPr>
          <p:nvPr>
            <p:ph type="title" idx="4294967295"/>
          </p:nvPr>
        </p:nvSpPr>
        <p:spPr bwMode="auto">
          <a:xfrm>
            <a:off x="609600" y="274638"/>
            <a:ext cx="10972800" cy="1143000"/>
          </a:xfrm>
          <a:prstGeom prst="rect">
            <a:avLst/>
          </a:prstGeom>
          <a:noFill/>
          <a:ln w="9525">
            <a:noFill/>
            <a:miter lim="800000"/>
          </a:ln>
        </p:spPr>
        <p:txBody>
          <a:bodyPr vert="horz" wrap="square" lIns="91440" tIns="45720" rIns="91440" bIns="45720" numCol="1" anchor="ctr" anchorCtr="0" compatLnSpc="1"/>
          <a:lstStyle/>
          <a:p>
            <a:pPr lvl="0"/>
            <a:r>
              <a:rPr lang="zh-CN">
                <a:sym typeface="Calibri" panose="020F0502020204030204" pitchFamily="34" charset="0"/>
              </a:rPr>
              <a:t>单击此处编辑母版标题样式</a:t>
            </a:r>
          </a:p>
        </p:txBody>
      </p:sp>
      <p:sp>
        <p:nvSpPr>
          <p:cNvPr id="11267" name="文本占位符 2"/>
          <p:cNvSpPr>
            <a:spLocks noGrp="1" noChangeArrowheads="1"/>
          </p:cNvSpPr>
          <p:nvPr>
            <p:ph type="body" idx="1"/>
          </p:nvPr>
        </p:nvSpPr>
        <p:spPr bwMode="auto">
          <a:xfrm>
            <a:off x="609600" y="1600200"/>
            <a:ext cx="10972800" cy="4525963"/>
          </a:xfrm>
          <a:prstGeom prst="rect">
            <a:avLst/>
          </a:prstGeom>
          <a:noFill/>
          <a:ln w="9525">
            <a:noFill/>
            <a:miter lim="800000"/>
          </a:ln>
        </p:spPr>
        <p:txBody>
          <a:bodyPr vert="horz" wrap="square" lIns="91440" tIns="45720" rIns="91440" bIns="45720" numCol="1" anchor="t" anchorCtr="0" compatLnSpc="1"/>
          <a:lstStyle/>
          <a:p>
            <a:pPr lvl="0"/>
            <a:r>
              <a:rPr lang="zh-CN">
                <a:sym typeface="Calibri" panose="020F0502020204030204" pitchFamily="34" charset="0"/>
              </a:rPr>
              <a:t>单击此处编辑母版文本样式</a:t>
            </a:r>
          </a:p>
          <a:p>
            <a:pPr lvl="1"/>
            <a:r>
              <a:rPr lang="zh-CN">
                <a:sym typeface="Calibri" panose="020F0502020204030204" pitchFamily="34" charset="0"/>
              </a:rPr>
              <a:t>第二级</a:t>
            </a:r>
          </a:p>
          <a:p>
            <a:pPr lvl="2"/>
            <a:r>
              <a:rPr lang="zh-CN">
                <a:sym typeface="Calibri" panose="020F0502020204030204" pitchFamily="34" charset="0"/>
              </a:rPr>
              <a:t>第三级</a:t>
            </a:r>
          </a:p>
          <a:p>
            <a:pPr lvl="3"/>
            <a:r>
              <a:rPr lang="zh-CN">
                <a:sym typeface="Calibri" panose="020F0502020204030204" pitchFamily="34" charset="0"/>
              </a:rPr>
              <a:t>第四级</a:t>
            </a:r>
          </a:p>
          <a:p>
            <a:pPr lvl="4"/>
            <a:r>
              <a:rPr lang="zh-CN">
                <a:sym typeface="Calibri" panose="020F0502020204030204" pitchFamily="34" charset="0"/>
              </a:rPr>
              <a:t>第五级</a:t>
            </a:r>
          </a:p>
        </p:txBody>
      </p:sp>
      <p:sp>
        <p:nvSpPr>
          <p:cNvPr id="12292" name="日期占位符 4"/>
          <p:cNvSpPr>
            <a:spLocks noGrp="1" noChangeArrowheads="1"/>
          </p:cNvSpPr>
          <p:nvPr>
            <p:ph type="dt" sz="half" idx="2"/>
          </p:nvPr>
        </p:nvSpPr>
        <p:spPr bwMode="auto">
          <a:xfrm>
            <a:off x="609600" y="6356350"/>
            <a:ext cx="2844800" cy="365125"/>
          </a:xfrm>
          <a:prstGeom prst="rect">
            <a:avLst/>
          </a:prstGeom>
          <a:noFill/>
          <a:ln>
            <a:noFill/>
          </a:ln>
        </p:spPr>
        <p:txBody>
          <a:bodyPr vert="horz" wrap="square" lIns="91440" tIns="45720" rIns="91440" bIns="45720" numCol="1" anchor="ctr" anchorCtr="0" compatLnSpc="1"/>
          <a:lstStyle>
            <a:lvl1pPr eaLnBrk="1" hangingPunct="1">
              <a:defRPr sz="1200">
                <a:solidFill>
                  <a:srgbClr val="898989"/>
                </a:solidFill>
              </a:defRPr>
            </a:lvl1pPr>
          </a:lstStyle>
          <a:p>
            <a:pPr>
              <a:defRPr/>
            </a:pPr>
            <a:fld id="{1AD9729E-FB3A-4339-A4C0-F252E9C993CB}" type="datetime1">
              <a:rPr lang="zh-CN" altLang="en-US"/>
              <a:t>2019/11/21</a:t>
            </a:fld>
            <a:endParaRPr lang="zh-CN" altLang="en-US" sz="1800">
              <a:solidFill>
                <a:srgbClr val="000000"/>
              </a:solidFill>
            </a:endParaRPr>
          </a:p>
        </p:txBody>
      </p:sp>
      <p:sp>
        <p:nvSpPr>
          <p:cNvPr id="12293" name="页脚占位符 5"/>
          <p:cNvSpPr>
            <a:spLocks noGrp="1" noChangeArrowheads="1"/>
          </p:cNvSpPr>
          <p:nvPr>
            <p:ph type="ftr" sz="quarter" idx="3"/>
          </p:nvPr>
        </p:nvSpPr>
        <p:spPr bwMode="auto">
          <a:xfrm>
            <a:off x="4165600" y="6356350"/>
            <a:ext cx="3860800" cy="365125"/>
          </a:xfrm>
          <a:prstGeom prst="rect">
            <a:avLst/>
          </a:prstGeom>
          <a:noFill/>
          <a:ln>
            <a:noFill/>
          </a:ln>
        </p:spPr>
        <p:txBody>
          <a:bodyPr vert="horz" wrap="square" lIns="91440" tIns="45720" rIns="91440" bIns="45720" numCol="1" anchor="ctr" anchorCtr="0" compatLnSpc="1"/>
          <a:lstStyle>
            <a:lvl1pPr algn="ctr" eaLnBrk="1" hangingPunct="1">
              <a:defRPr sz="1200">
                <a:solidFill>
                  <a:srgbClr val="898989"/>
                </a:solidFill>
              </a:defRPr>
            </a:lvl1pPr>
          </a:lstStyle>
          <a:p>
            <a:pPr>
              <a:defRPr/>
            </a:pPr>
            <a:endParaRPr lang="zh-CN" altLang="en-US"/>
          </a:p>
        </p:txBody>
      </p:sp>
      <p:sp>
        <p:nvSpPr>
          <p:cNvPr id="12294" name="灯片编号占位符 6"/>
          <p:cNvSpPr>
            <a:spLocks noGrp="1" noChangeArrowheads="1"/>
          </p:cNvSpPr>
          <p:nvPr>
            <p:ph type="sldNum" sz="quarter" idx="4"/>
          </p:nvPr>
        </p:nvSpPr>
        <p:spPr bwMode="auto">
          <a:xfrm>
            <a:off x="8737600" y="6356350"/>
            <a:ext cx="2844800" cy="365125"/>
          </a:xfrm>
          <a:prstGeom prst="rect">
            <a:avLst/>
          </a:prstGeom>
          <a:noFill/>
          <a:ln>
            <a:noFill/>
          </a:ln>
        </p:spPr>
        <p:txBody>
          <a:bodyPr vert="horz" wrap="square" lIns="91440" tIns="45720" rIns="91440" bIns="45720" numCol="1" anchor="ctr" anchorCtr="0" compatLnSpc="1"/>
          <a:lstStyle>
            <a:lvl1pPr algn="r" eaLnBrk="1" hangingPunct="1">
              <a:defRPr sz="1200">
                <a:solidFill>
                  <a:srgbClr val="898989"/>
                </a:solidFill>
              </a:defRPr>
            </a:lvl1pPr>
          </a:lstStyle>
          <a:p>
            <a:pPr>
              <a:defRPr/>
            </a:pPr>
            <a:fld id="{35188286-9B9F-4355-B519-845D90CB1542}" type="slidenum">
              <a:rPr lang="zh-CN" altLang="en-US"/>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spd="slow" advClick="0" advTm="300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2290" name="标题占位符 1"/>
          <p:cNvSpPr>
            <a:spLocks noGrp="1" noChangeArrowheads="1"/>
          </p:cNvSpPr>
          <p:nvPr>
            <p:ph type="title" idx="4294967295"/>
          </p:nvPr>
        </p:nvSpPr>
        <p:spPr bwMode="auto">
          <a:xfrm>
            <a:off x="609600" y="274638"/>
            <a:ext cx="10972800" cy="1143000"/>
          </a:xfrm>
          <a:prstGeom prst="rect">
            <a:avLst/>
          </a:prstGeom>
          <a:noFill/>
          <a:ln w="9525">
            <a:noFill/>
            <a:miter lim="800000"/>
          </a:ln>
        </p:spPr>
        <p:txBody>
          <a:bodyPr vert="horz" wrap="square" lIns="91440" tIns="45720" rIns="91440" bIns="45720" numCol="1" anchor="ctr" anchorCtr="0" compatLnSpc="1"/>
          <a:lstStyle/>
          <a:p>
            <a:pPr lvl="0"/>
            <a:r>
              <a:rPr lang="zh-CN">
                <a:sym typeface="Calibri" panose="020F0502020204030204" pitchFamily="34" charset="0"/>
              </a:rPr>
              <a:t>单击此处编辑母版标题样式</a:t>
            </a:r>
          </a:p>
        </p:txBody>
      </p:sp>
      <p:sp>
        <p:nvSpPr>
          <p:cNvPr id="12291" name="文本占位符 2"/>
          <p:cNvSpPr>
            <a:spLocks noGrp="1" noChangeArrowheads="1"/>
          </p:cNvSpPr>
          <p:nvPr>
            <p:ph type="body" idx="1"/>
          </p:nvPr>
        </p:nvSpPr>
        <p:spPr bwMode="auto">
          <a:xfrm>
            <a:off x="609600" y="1600200"/>
            <a:ext cx="10972800" cy="4525963"/>
          </a:xfrm>
          <a:prstGeom prst="rect">
            <a:avLst/>
          </a:prstGeom>
          <a:noFill/>
          <a:ln w="9525">
            <a:noFill/>
            <a:miter lim="800000"/>
          </a:ln>
        </p:spPr>
        <p:txBody>
          <a:bodyPr vert="horz" wrap="square" lIns="91440" tIns="45720" rIns="91440" bIns="45720" numCol="1" anchor="t" anchorCtr="0" compatLnSpc="1"/>
          <a:lstStyle/>
          <a:p>
            <a:pPr lvl="0"/>
            <a:r>
              <a:rPr lang="zh-CN">
                <a:sym typeface="Calibri" panose="020F0502020204030204" pitchFamily="34" charset="0"/>
              </a:rPr>
              <a:t>单击此处编辑母版文本样式</a:t>
            </a:r>
          </a:p>
          <a:p>
            <a:pPr lvl="1"/>
            <a:r>
              <a:rPr lang="zh-CN">
                <a:sym typeface="Calibri" panose="020F0502020204030204" pitchFamily="34" charset="0"/>
              </a:rPr>
              <a:t>第二级</a:t>
            </a:r>
          </a:p>
          <a:p>
            <a:pPr lvl="2"/>
            <a:r>
              <a:rPr lang="zh-CN">
                <a:sym typeface="Calibri" panose="020F0502020204030204" pitchFamily="34" charset="0"/>
              </a:rPr>
              <a:t>第三级</a:t>
            </a:r>
          </a:p>
          <a:p>
            <a:pPr lvl="3"/>
            <a:r>
              <a:rPr lang="zh-CN">
                <a:sym typeface="Calibri" panose="020F0502020204030204" pitchFamily="34" charset="0"/>
              </a:rPr>
              <a:t>第四级</a:t>
            </a:r>
          </a:p>
          <a:p>
            <a:pPr lvl="4"/>
            <a:r>
              <a:rPr lang="zh-CN">
                <a:sym typeface="Calibri" panose="020F0502020204030204" pitchFamily="34" charset="0"/>
              </a:rPr>
              <a:t>第五级</a:t>
            </a:r>
          </a:p>
        </p:txBody>
      </p:sp>
      <p:sp>
        <p:nvSpPr>
          <p:cNvPr id="13316" name="日期占位符 3"/>
          <p:cNvSpPr>
            <a:spLocks noGrp="1" noChangeArrowheads="1"/>
          </p:cNvSpPr>
          <p:nvPr>
            <p:ph type="dt" sz="half" idx="2"/>
          </p:nvPr>
        </p:nvSpPr>
        <p:spPr bwMode="auto">
          <a:xfrm>
            <a:off x="609600" y="6356350"/>
            <a:ext cx="2844800" cy="365125"/>
          </a:xfrm>
          <a:prstGeom prst="rect">
            <a:avLst/>
          </a:prstGeom>
          <a:noFill/>
          <a:ln>
            <a:noFill/>
          </a:ln>
        </p:spPr>
        <p:txBody>
          <a:bodyPr vert="horz" wrap="square" lIns="91440" tIns="45720" rIns="91440" bIns="45720" numCol="1" anchor="ctr" anchorCtr="0" compatLnSpc="1"/>
          <a:lstStyle>
            <a:lvl1pPr eaLnBrk="1" hangingPunct="1">
              <a:defRPr sz="1200">
                <a:solidFill>
                  <a:srgbClr val="898989"/>
                </a:solidFill>
              </a:defRPr>
            </a:lvl1pPr>
          </a:lstStyle>
          <a:p>
            <a:pPr>
              <a:defRPr/>
            </a:pPr>
            <a:fld id="{FE47127F-FF98-4147-BDAF-073607188C42}" type="datetime1">
              <a:rPr lang="zh-CN" altLang="en-US"/>
              <a:t>2019/11/21</a:t>
            </a:fld>
            <a:endParaRPr lang="zh-CN" altLang="en-US" sz="1800">
              <a:solidFill>
                <a:srgbClr val="000000"/>
              </a:solidFill>
            </a:endParaRPr>
          </a:p>
        </p:txBody>
      </p:sp>
      <p:sp>
        <p:nvSpPr>
          <p:cNvPr id="13317" name="页脚占位符 4"/>
          <p:cNvSpPr>
            <a:spLocks noGrp="1" noChangeArrowheads="1"/>
          </p:cNvSpPr>
          <p:nvPr>
            <p:ph type="ftr" sz="quarter" idx="3"/>
          </p:nvPr>
        </p:nvSpPr>
        <p:spPr bwMode="auto">
          <a:xfrm>
            <a:off x="4165600" y="6356350"/>
            <a:ext cx="3860800" cy="365125"/>
          </a:xfrm>
          <a:prstGeom prst="rect">
            <a:avLst/>
          </a:prstGeom>
          <a:noFill/>
          <a:ln>
            <a:noFill/>
          </a:ln>
        </p:spPr>
        <p:txBody>
          <a:bodyPr vert="horz" wrap="square" lIns="91440" tIns="45720" rIns="91440" bIns="45720" numCol="1" anchor="ctr" anchorCtr="0" compatLnSpc="1"/>
          <a:lstStyle>
            <a:lvl1pPr algn="ctr" eaLnBrk="1" hangingPunct="1">
              <a:defRPr sz="1200">
                <a:solidFill>
                  <a:srgbClr val="898989"/>
                </a:solidFill>
              </a:defRPr>
            </a:lvl1pPr>
          </a:lstStyle>
          <a:p>
            <a:pPr>
              <a:defRPr/>
            </a:pPr>
            <a:endParaRPr lang="zh-CN" altLang="en-US"/>
          </a:p>
        </p:txBody>
      </p:sp>
      <p:sp>
        <p:nvSpPr>
          <p:cNvPr id="13318" name="灯片编号占位符 5"/>
          <p:cNvSpPr>
            <a:spLocks noGrp="1" noChangeArrowheads="1"/>
          </p:cNvSpPr>
          <p:nvPr>
            <p:ph type="sldNum" sz="quarter" idx="4"/>
          </p:nvPr>
        </p:nvSpPr>
        <p:spPr bwMode="auto">
          <a:xfrm>
            <a:off x="8737600" y="6356350"/>
            <a:ext cx="2844800" cy="365125"/>
          </a:xfrm>
          <a:prstGeom prst="rect">
            <a:avLst/>
          </a:prstGeom>
          <a:noFill/>
          <a:ln>
            <a:noFill/>
          </a:ln>
        </p:spPr>
        <p:txBody>
          <a:bodyPr vert="horz" wrap="square" lIns="91440" tIns="45720" rIns="91440" bIns="45720" numCol="1" anchor="ctr" anchorCtr="0" compatLnSpc="1"/>
          <a:lstStyle>
            <a:lvl1pPr algn="r" eaLnBrk="1" hangingPunct="1">
              <a:defRPr sz="1200">
                <a:solidFill>
                  <a:srgbClr val="898989"/>
                </a:solidFill>
              </a:defRPr>
            </a:lvl1pPr>
          </a:lstStyle>
          <a:p>
            <a:pPr>
              <a:defRPr/>
            </a:pPr>
            <a:fld id="{8B951DE8-FD95-4326-A289-DE99B0C2C4A6}" type="slidenum">
              <a:rPr lang="zh-CN" altLang="en-US"/>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spd="slow" advClick="0" advTm="300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3314" name="标题占位符 1"/>
          <p:cNvSpPr>
            <a:spLocks noGrp="1" noChangeArrowheads="1"/>
          </p:cNvSpPr>
          <p:nvPr>
            <p:ph type="title" idx="4294967295"/>
          </p:nvPr>
        </p:nvSpPr>
        <p:spPr bwMode="auto">
          <a:xfrm>
            <a:off x="609600" y="274638"/>
            <a:ext cx="10972800" cy="1143000"/>
          </a:xfrm>
          <a:prstGeom prst="rect">
            <a:avLst/>
          </a:prstGeom>
          <a:noFill/>
          <a:ln w="9525">
            <a:noFill/>
            <a:miter lim="800000"/>
          </a:ln>
        </p:spPr>
        <p:txBody>
          <a:bodyPr vert="horz" wrap="square" lIns="91440" tIns="45720" rIns="91440" bIns="45720" numCol="1" anchor="ctr" anchorCtr="0" compatLnSpc="1"/>
          <a:lstStyle/>
          <a:p>
            <a:pPr lvl="0"/>
            <a:r>
              <a:rPr lang="zh-CN">
                <a:sym typeface="Calibri" panose="020F0502020204030204" pitchFamily="34" charset="0"/>
              </a:rPr>
              <a:t>单击此处编辑母版标题样式</a:t>
            </a:r>
          </a:p>
        </p:txBody>
      </p:sp>
      <p:sp>
        <p:nvSpPr>
          <p:cNvPr id="13315" name="文本占位符 2"/>
          <p:cNvSpPr>
            <a:spLocks noGrp="1" noChangeArrowheads="1"/>
          </p:cNvSpPr>
          <p:nvPr>
            <p:ph type="body" idx="1"/>
          </p:nvPr>
        </p:nvSpPr>
        <p:spPr bwMode="auto">
          <a:xfrm>
            <a:off x="609600" y="1600200"/>
            <a:ext cx="10972800" cy="4525963"/>
          </a:xfrm>
          <a:prstGeom prst="rect">
            <a:avLst/>
          </a:prstGeom>
          <a:noFill/>
          <a:ln w="9525">
            <a:noFill/>
            <a:miter lim="800000"/>
          </a:ln>
        </p:spPr>
        <p:txBody>
          <a:bodyPr vert="horz" wrap="square" lIns="91440" tIns="45720" rIns="91440" bIns="45720" numCol="1" anchor="t" anchorCtr="0" compatLnSpc="1"/>
          <a:lstStyle/>
          <a:p>
            <a:pPr lvl="0"/>
            <a:r>
              <a:rPr lang="zh-CN">
                <a:sym typeface="Calibri" panose="020F0502020204030204" pitchFamily="34" charset="0"/>
              </a:rPr>
              <a:t>单击此处编辑母版文本样式</a:t>
            </a:r>
          </a:p>
          <a:p>
            <a:pPr lvl="1"/>
            <a:r>
              <a:rPr lang="zh-CN">
                <a:sym typeface="Calibri" panose="020F0502020204030204" pitchFamily="34" charset="0"/>
              </a:rPr>
              <a:t>第二级</a:t>
            </a:r>
          </a:p>
          <a:p>
            <a:pPr lvl="2"/>
            <a:r>
              <a:rPr lang="zh-CN">
                <a:sym typeface="Calibri" panose="020F0502020204030204" pitchFamily="34" charset="0"/>
              </a:rPr>
              <a:t>第三级</a:t>
            </a:r>
          </a:p>
          <a:p>
            <a:pPr lvl="3"/>
            <a:r>
              <a:rPr lang="zh-CN">
                <a:sym typeface="Calibri" panose="020F0502020204030204" pitchFamily="34" charset="0"/>
              </a:rPr>
              <a:t>第四级</a:t>
            </a:r>
          </a:p>
          <a:p>
            <a:pPr lvl="4"/>
            <a:r>
              <a:rPr lang="zh-CN">
                <a:sym typeface="Calibri" panose="020F0502020204030204" pitchFamily="34" charset="0"/>
              </a:rPr>
              <a:t>第五级</a:t>
            </a:r>
          </a:p>
        </p:txBody>
      </p:sp>
      <p:sp>
        <p:nvSpPr>
          <p:cNvPr id="14340" name="日期占位符 3"/>
          <p:cNvSpPr>
            <a:spLocks noGrp="1" noChangeArrowheads="1"/>
          </p:cNvSpPr>
          <p:nvPr>
            <p:ph type="dt" sz="half" idx="2"/>
          </p:nvPr>
        </p:nvSpPr>
        <p:spPr bwMode="auto">
          <a:xfrm>
            <a:off x="609600" y="6356350"/>
            <a:ext cx="2844800" cy="365125"/>
          </a:xfrm>
          <a:prstGeom prst="rect">
            <a:avLst/>
          </a:prstGeom>
          <a:noFill/>
          <a:ln>
            <a:noFill/>
          </a:ln>
        </p:spPr>
        <p:txBody>
          <a:bodyPr vert="horz" wrap="square" lIns="91440" tIns="45720" rIns="91440" bIns="45720" numCol="1" anchor="ctr" anchorCtr="0" compatLnSpc="1"/>
          <a:lstStyle>
            <a:lvl1pPr eaLnBrk="1" hangingPunct="1">
              <a:defRPr sz="1200">
                <a:solidFill>
                  <a:srgbClr val="898989"/>
                </a:solidFill>
              </a:defRPr>
            </a:lvl1pPr>
          </a:lstStyle>
          <a:p>
            <a:pPr>
              <a:defRPr/>
            </a:pPr>
            <a:fld id="{A5ED7C93-83C7-422C-B585-FCCEDC5F2EA5}" type="datetime1">
              <a:rPr lang="zh-CN" altLang="en-US"/>
              <a:t>2019/11/21</a:t>
            </a:fld>
            <a:endParaRPr lang="zh-CN" altLang="en-US" sz="1800">
              <a:solidFill>
                <a:srgbClr val="000000"/>
              </a:solidFill>
            </a:endParaRPr>
          </a:p>
        </p:txBody>
      </p:sp>
      <p:sp>
        <p:nvSpPr>
          <p:cNvPr id="14341" name="页脚占位符 4"/>
          <p:cNvSpPr>
            <a:spLocks noGrp="1" noChangeArrowheads="1"/>
          </p:cNvSpPr>
          <p:nvPr>
            <p:ph type="ftr" sz="quarter" idx="3"/>
          </p:nvPr>
        </p:nvSpPr>
        <p:spPr bwMode="auto">
          <a:xfrm>
            <a:off x="4165600" y="6356350"/>
            <a:ext cx="3860800" cy="365125"/>
          </a:xfrm>
          <a:prstGeom prst="rect">
            <a:avLst/>
          </a:prstGeom>
          <a:noFill/>
          <a:ln>
            <a:noFill/>
          </a:ln>
        </p:spPr>
        <p:txBody>
          <a:bodyPr vert="horz" wrap="square" lIns="91440" tIns="45720" rIns="91440" bIns="45720" numCol="1" anchor="ctr" anchorCtr="0" compatLnSpc="1"/>
          <a:lstStyle>
            <a:lvl1pPr algn="ctr" eaLnBrk="1" hangingPunct="1">
              <a:defRPr sz="1200">
                <a:solidFill>
                  <a:srgbClr val="898989"/>
                </a:solidFill>
              </a:defRPr>
            </a:lvl1pPr>
          </a:lstStyle>
          <a:p>
            <a:pPr>
              <a:defRPr/>
            </a:pPr>
            <a:endParaRPr lang="zh-CN" altLang="en-US"/>
          </a:p>
        </p:txBody>
      </p:sp>
      <p:sp>
        <p:nvSpPr>
          <p:cNvPr id="14342" name="灯片编号占位符 5"/>
          <p:cNvSpPr>
            <a:spLocks noGrp="1" noChangeArrowheads="1"/>
          </p:cNvSpPr>
          <p:nvPr>
            <p:ph type="sldNum" sz="quarter" idx="4"/>
          </p:nvPr>
        </p:nvSpPr>
        <p:spPr bwMode="auto">
          <a:xfrm>
            <a:off x="8737600" y="6356350"/>
            <a:ext cx="2844800" cy="365125"/>
          </a:xfrm>
          <a:prstGeom prst="rect">
            <a:avLst/>
          </a:prstGeom>
          <a:noFill/>
          <a:ln>
            <a:noFill/>
          </a:ln>
        </p:spPr>
        <p:txBody>
          <a:bodyPr vert="horz" wrap="square" lIns="91440" tIns="45720" rIns="91440" bIns="45720" numCol="1" anchor="ctr" anchorCtr="0" compatLnSpc="1"/>
          <a:lstStyle>
            <a:lvl1pPr algn="r" eaLnBrk="1" hangingPunct="1">
              <a:defRPr sz="1200">
                <a:solidFill>
                  <a:srgbClr val="898989"/>
                </a:solidFill>
              </a:defRPr>
            </a:lvl1pPr>
          </a:lstStyle>
          <a:p>
            <a:pPr>
              <a:defRPr/>
            </a:pPr>
            <a:fld id="{5E0A04BF-81AF-4E1D-804F-5BAAD3AB24A7}" type="slidenum">
              <a:rPr lang="zh-CN" altLang="en-US"/>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spd="slow" advClick="0" advTm="300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4338" name="标题占位符 1"/>
          <p:cNvSpPr>
            <a:spLocks noGrp="1" noChangeArrowheads="1"/>
          </p:cNvSpPr>
          <p:nvPr>
            <p:ph type="title" idx="4294967295"/>
          </p:nvPr>
        </p:nvSpPr>
        <p:spPr bwMode="auto">
          <a:xfrm>
            <a:off x="609600" y="274638"/>
            <a:ext cx="10972800" cy="1143000"/>
          </a:xfrm>
          <a:prstGeom prst="rect">
            <a:avLst/>
          </a:prstGeom>
          <a:noFill/>
          <a:ln w="9525">
            <a:noFill/>
            <a:miter lim="800000"/>
          </a:ln>
        </p:spPr>
        <p:txBody>
          <a:bodyPr vert="horz" wrap="square" lIns="91440" tIns="45720" rIns="91440" bIns="45720" numCol="1" anchor="ctr" anchorCtr="0" compatLnSpc="1"/>
          <a:lstStyle/>
          <a:p>
            <a:pPr lvl="0"/>
            <a:r>
              <a:rPr lang="zh-CN">
                <a:sym typeface="Calibri" panose="020F0502020204030204" pitchFamily="34" charset="0"/>
              </a:rPr>
              <a:t>单击此处编辑母版标题样式</a:t>
            </a:r>
          </a:p>
        </p:txBody>
      </p:sp>
      <p:sp>
        <p:nvSpPr>
          <p:cNvPr id="14339" name="文本占位符 2"/>
          <p:cNvSpPr>
            <a:spLocks noGrp="1" noChangeArrowheads="1"/>
          </p:cNvSpPr>
          <p:nvPr>
            <p:ph type="body" idx="1"/>
          </p:nvPr>
        </p:nvSpPr>
        <p:spPr bwMode="auto">
          <a:xfrm>
            <a:off x="609600" y="1600200"/>
            <a:ext cx="10972800" cy="4525963"/>
          </a:xfrm>
          <a:prstGeom prst="rect">
            <a:avLst/>
          </a:prstGeom>
          <a:noFill/>
          <a:ln w="9525">
            <a:noFill/>
            <a:miter lim="800000"/>
          </a:ln>
        </p:spPr>
        <p:txBody>
          <a:bodyPr vert="horz" wrap="square" lIns="91440" tIns="45720" rIns="91440" bIns="45720" numCol="1" anchor="t" anchorCtr="0" compatLnSpc="1"/>
          <a:lstStyle/>
          <a:p>
            <a:pPr lvl="0"/>
            <a:r>
              <a:rPr lang="zh-CN">
                <a:sym typeface="Calibri" panose="020F0502020204030204" pitchFamily="34" charset="0"/>
              </a:rPr>
              <a:t>单击此处编辑母版文本样式</a:t>
            </a:r>
          </a:p>
          <a:p>
            <a:pPr lvl="1"/>
            <a:r>
              <a:rPr lang="zh-CN">
                <a:sym typeface="Calibri" panose="020F0502020204030204" pitchFamily="34" charset="0"/>
              </a:rPr>
              <a:t>第二级</a:t>
            </a:r>
          </a:p>
          <a:p>
            <a:pPr lvl="2"/>
            <a:r>
              <a:rPr lang="zh-CN">
                <a:sym typeface="Calibri" panose="020F0502020204030204" pitchFamily="34" charset="0"/>
              </a:rPr>
              <a:t>第三级</a:t>
            </a:r>
          </a:p>
          <a:p>
            <a:pPr lvl="3"/>
            <a:r>
              <a:rPr lang="zh-CN">
                <a:sym typeface="Calibri" panose="020F0502020204030204" pitchFamily="34" charset="0"/>
              </a:rPr>
              <a:t>第四级</a:t>
            </a:r>
          </a:p>
          <a:p>
            <a:pPr lvl="4"/>
            <a:r>
              <a:rPr lang="zh-CN">
                <a:sym typeface="Calibri" panose="020F0502020204030204" pitchFamily="34" charset="0"/>
              </a:rPr>
              <a:t>第五级</a:t>
            </a:r>
          </a:p>
        </p:txBody>
      </p:sp>
      <p:sp>
        <p:nvSpPr>
          <p:cNvPr id="15364" name="日期占位符 2"/>
          <p:cNvSpPr>
            <a:spLocks noGrp="1" noChangeArrowheads="1"/>
          </p:cNvSpPr>
          <p:nvPr>
            <p:ph type="dt" sz="half" idx="2"/>
          </p:nvPr>
        </p:nvSpPr>
        <p:spPr bwMode="auto">
          <a:xfrm>
            <a:off x="609600" y="6356350"/>
            <a:ext cx="2844800" cy="365125"/>
          </a:xfrm>
          <a:prstGeom prst="rect">
            <a:avLst/>
          </a:prstGeom>
          <a:noFill/>
          <a:ln>
            <a:noFill/>
          </a:ln>
        </p:spPr>
        <p:txBody>
          <a:bodyPr vert="horz" wrap="square" lIns="91440" tIns="45720" rIns="91440" bIns="45720" numCol="1" anchor="ctr" anchorCtr="0" compatLnSpc="1"/>
          <a:lstStyle>
            <a:lvl1pPr eaLnBrk="1" hangingPunct="1">
              <a:defRPr sz="1200">
                <a:solidFill>
                  <a:srgbClr val="898989"/>
                </a:solidFill>
              </a:defRPr>
            </a:lvl1pPr>
          </a:lstStyle>
          <a:p>
            <a:pPr>
              <a:defRPr/>
            </a:pPr>
            <a:fld id="{F3F5389A-9964-43D3-9720-77F845014FF1}" type="datetime1">
              <a:rPr lang="zh-CN" altLang="en-US"/>
              <a:t>2019/11/21</a:t>
            </a:fld>
            <a:endParaRPr lang="zh-CN" altLang="en-US" sz="1800">
              <a:solidFill>
                <a:srgbClr val="000000"/>
              </a:solidFill>
            </a:endParaRPr>
          </a:p>
        </p:txBody>
      </p:sp>
      <p:sp>
        <p:nvSpPr>
          <p:cNvPr id="15365" name="页脚占位符 3"/>
          <p:cNvSpPr>
            <a:spLocks noGrp="1" noChangeArrowheads="1"/>
          </p:cNvSpPr>
          <p:nvPr>
            <p:ph type="ftr" sz="quarter" idx="3"/>
          </p:nvPr>
        </p:nvSpPr>
        <p:spPr bwMode="auto">
          <a:xfrm>
            <a:off x="4165600" y="6356350"/>
            <a:ext cx="3860800" cy="365125"/>
          </a:xfrm>
          <a:prstGeom prst="rect">
            <a:avLst/>
          </a:prstGeom>
          <a:noFill/>
          <a:ln>
            <a:noFill/>
          </a:ln>
        </p:spPr>
        <p:txBody>
          <a:bodyPr vert="horz" wrap="square" lIns="91440" tIns="45720" rIns="91440" bIns="45720" numCol="1" anchor="ctr" anchorCtr="0" compatLnSpc="1"/>
          <a:lstStyle>
            <a:lvl1pPr algn="ctr" eaLnBrk="1" hangingPunct="1">
              <a:defRPr sz="1200">
                <a:solidFill>
                  <a:srgbClr val="898989"/>
                </a:solidFill>
              </a:defRPr>
            </a:lvl1pPr>
          </a:lstStyle>
          <a:p>
            <a:pPr>
              <a:defRPr/>
            </a:pPr>
            <a:endParaRPr lang="zh-CN" altLang="en-US"/>
          </a:p>
        </p:txBody>
      </p:sp>
      <p:sp>
        <p:nvSpPr>
          <p:cNvPr id="15366" name="灯片编号占位符 4"/>
          <p:cNvSpPr>
            <a:spLocks noGrp="1" noChangeArrowheads="1"/>
          </p:cNvSpPr>
          <p:nvPr>
            <p:ph type="sldNum" sz="quarter" idx="4"/>
          </p:nvPr>
        </p:nvSpPr>
        <p:spPr bwMode="auto">
          <a:xfrm>
            <a:off x="8737600" y="6356350"/>
            <a:ext cx="2844800" cy="365125"/>
          </a:xfrm>
          <a:prstGeom prst="rect">
            <a:avLst/>
          </a:prstGeom>
          <a:noFill/>
          <a:ln>
            <a:noFill/>
          </a:ln>
        </p:spPr>
        <p:txBody>
          <a:bodyPr vert="horz" wrap="square" lIns="91440" tIns="45720" rIns="91440" bIns="45720" numCol="1" anchor="ctr" anchorCtr="0" compatLnSpc="1"/>
          <a:lstStyle>
            <a:lvl1pPr algn="r" eaLnBrk="1" hangingPunct="1">
              <a:defRPr sz="1200">
                <a:solidFill>
                  <a:srgbClr val="898989"/>
                </a:solidFill>
              </a:defRPr>
            </a:lvl1pPr>
          </a:lstStyle>
          <a:p>
            <a:pPr>
              <a:defRPr/>
            </a:pPr>
            <a:fld id="{321715D2-E86D-42E1-B540-A06069995FCA}" type="slidenum">
              <a:rPr lang="zh-CN" altLang="en-US"/>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ransition spd="slow" advClick="0" advTm="300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标题占位符 1"/>
          <p:cNvSpPr>
            <a:spLocks noGrp="1" noChangeArrowheads="1"/>
          </p:cNvSpPr>
          <p:nvPr>
            <p:ph type="title" idx="4294967295"/>
          </p:nvPr>
        </p:nvSpPr>
        <p:spPr bwMode="auto">
          <a:xfrm>
            <a:off x="609600" y="274638"/>
            <a:ext cx="10972800" cy="1143000"/>
          </a:xfrm>
          <a:prstGeom prst="rect">
            <a:avLst/>
          </a:prstGeom>
          <a:noFill/>
          <a:ln w="9525">
            <a:noFill/>
            <a:miter lim="800000"/>
          </a:ln>
        </p:spPr>
        <p:txBody>
          <a:bodyPr vert="horz" wrap="square" lIns="91440" tIns="45720" rIns="91440" bIns="45720" numCol="1" anchor="ctr" anchorCtr="0" compatLnSpc="1"/>
          <a:lstStyle/>
          <a:p>
            <a:pPr lvl="0"/>
            <a:r>
              <a:rPr lang="zh-CN">
                <a:sym typeface="Calibri" panose="020F0502020204030204" pitchFamily="34" charset="0"/>
              </a:rPr>
              <a:t>单击此处编辑母版标题样式</a:t>
            </a:r>
          </a:p>
        </p:txBody>
      </p:sp>
      <p:sp>
        <p:nvSpPr>
          <p:cNvPr id="2051" name="文本占位符 2"/>
          <p:cNvSpPr>
            <a:spLocks noGrp="1" noChangeArrowheads="1"/>
          </p:cNvSpPr>
          <p:nvPr>
            <p:ph type="body" idx="1"/>
          </p:nvPr>
        </p:nvSpPr>
        <p:spPr bwMode="auto">
          <a:xfrm>
            <a:off x="609600" y="1600200"/>
            <a:ext cx="10972800" cy="4525963"/>
          </a:xfrm>
          <a:prstGeom prst="rect">
            <a:avLst/>
          </a:prstGeom>
          <a:noFill/>
          <a:ln w="9525">
            <a:noFill/>
            <a:miter lim="800000"/>
          </a:ln>
        </p:spPr>
        <p:txBody>
          <a:bodyPr vert="horz" wrap="square" lIns="91440" tIns="45720" rIns="91440" bIns="45720" numCol="1" anchor="t" anchorCtr="0" compatLnSpc="1"/>
          <a:lstStyle/>
          <a:p>
            <a:pPr lvl="0"/>
            <a:r>
              <a:rPr lang="zh-CN">
                <a:sym typeface="Calibri" panose="020F0502020204030204" pitchFamily="34" charset="0"/>
              </a:rPr>
              <a:t>单击此处编辑母版文本样式</a:t>
            </a:r>
          </a:p>
          <a:p>
            <a:pPr lvl="1"/>
            <a:r>
              <a:rPr lang="zh-CN">
                <a:sym typeface="Calibri" panose="020F0502020204030204" pitchFamily="34" charset="0"/>
              </a:rPr>
              <a:t>第二级</a:t>
            </a:r>
          </a:p>
          <a:p>
            <a:pPr lvl="2"/>
            <a:r>
              <a:rPr lang="zh-CN">
                <a:sym typeface="Calibri" panose="020F0502020204030204" pitchFamily="34" charset="0"/>
              </a:rPr>
              <a:t>第三级</a:t>
            </a:r>
          </a:p>
          <a:p>
            <a:pPr lvl="3"/>
            <a:r>
              <a:rPr lang="zh-CN">
                <a:sym typeface="Calibri" panose="020F0502020204030204" pitchFamily="34" charset="0"/>
              </a:rPr>
              <a:t>第四级</a:t>
            </a:r>
          </a:p>
          <a:p>
            <a:pPr lvl="4"/>
            <a:r>
              <a:rPr lang="zh-CN">
                <a:sym typeface="Calibri" panose="020F0502020204030204" pitchFamily="34" charset="0"/>
              </a:rPr>
              <a:t>第五级</a:t>
            </a:r>
          </a:p>
        </p:txBody>
      </p:sp>
      <p:sp>
        <p:nvSpPr>
          <p:cNvPr id="2052" name="日期占位符 3"/>
          <p:cNvSpPr>
            <a:spLocks noGrp="1" noChangeArrowheads="1"/>
          </p:cNvSpPr>
          <p:nvPr>
            <p:ph type="dt" sz="half" idx="2"/>
          </p:nvPr>
        </p:nvSpPr>
        <p:spPr bwMode="auto">
          <a:xfrm>
            <a:off x="609600" y="6356350"/>
            <a:ext cx="2844800" cy="365125"/>
          </a:xfrm>
          <a:prstGeom prst="rect">
            <a:avLst/>
          </a:prstGeom>
          <a:noFill/>
          <a:ln>
            <a:noFill/>
          </a:ln>
        </p:spPr>
        <p:txBody>
          <a:bodyPr vert="horz" wrap="square" lIns="91440" tIns="45720" rIns="91440" bIns="45720" numCol="1" anchor="ctr" anchorCtr="0" compatLnSpc="1"/>
          <a:lstStyle>
            <a:lvl1pPr eaLnBrk="1" hangingPunct="1">
              <a:defRPr sz="1200">
                <a:solidFill>
                  <a:srgbClr val="898989"/>
                </a:solidFill>
                <a:latin typeface="Arial" panose="020B0604020202020204" pitchFamily="34" charset="0"/>
              </a:defRPr>
            </a:lvl1pPr>
          </a:lstStyle>
          <a:p>
            <a:pPr>
              <a:defRPr/>
            </a:pPr>
            <a:fld id="{71C66BAD-6B38-4F6E-A1BF-8228EC98CF6B}" type="datetime1">
              <a:rPr lang="zh-CN" altLang="en-US"/>
              <a:t>2019/11/21</a:t>
            </a:fld>
            <a:endParaRPr lang="zh-CN" altLang="en-US" sz="1800">
              <a:solidFill>
                <a:srgbClr val="000000"/>
              </a:solidFill>
            </a:endParaRPr>
          </a:p>
        </p:txBody>
      </p:sp>
      <p:sp>
        <p:nvSpPr>
          <p:cNvPr id="2053" name="页脚占位符 4"/>
          <p:cNvSpPr>
            <a:spLocks noGrp="1" noChangeArrowheads="1"/>
          </p:cNvSpPr>
          <p:nvPr>
            <p:ph type="ftr" sz="quarter" idx="3"/>
          </p:nvPr>
        </p:nvSpPr>
        <p:spPr bwMode="auto">
          <a:xfrm>
            <a:off x="4165600" y="6356350"/>
            <a:ext cx="3860800" cy="365125"/>
          </a:xfrm>
          <a:prstGeom prst="rect">
            <a:avLst/>
          </a:prstGeom>
          <a:noFill/>
          <a:ln>
            <a:noFill/>
          </a:ln>
        </p:spPr>
        <p:txBody>
          <a:bodyPr vert="horz" wrap="square" lIns="91440" tIns="45720" rIns="91440" bIns="45720" numCol="1" anchor="ctr" anchorCtr="0" compatLnSpc="1"/>
          <a:lstStyle>
            <a:lvl1pPr algn="ctr" eaLnBrk="1" hangingPunct="1">
              <a:defRPr sz="1200">
                <a:solidFill>
                  <a:srgbClr val="898989"/>
                </a:solidFill>
                <a:latin typeface="Arial" panose="020B0604020202020204" pitchFamily="34" charset="0"/>
              </a:defRPr>
            </a:lvl1pPr>
          </a:lstStyle>
          <a:p>
            <a:pPr>
              <a:defRPr/>
            </a:pPr>
            <a:endParaRPr lang="zh-CN" altLang="en-US"/>
          </a:p>
        </p:txBody>
      </p:sp>
      <p:sp>
        <p:nvSpPr>
          <p:cNvPr id="2054" name="灯片编号占位符 5"/>
          <p:cNvSpPr>
            <a:spLocks noGrp="1" noChangeArrowheads="1"/>
          </p:cNvSpPr>
          <p:nvPr>
            <p:ph type="sldNum" sz="quarter" idx="4"/>
          </p:nvPr>
        </p:nvSpPr>
        <p:spPr bwMode="auto">
          <a:xfrm>
            <a:off x="8737600" y="6356350"/>
            <a:ext cx="2844800" cy="365125"/>
          </a:xfrm>
          <a:prstGeom prst="rect">
            <a:avLst/>
          </a:prstGeom>
          <a:noFill/>
          <a:ln>
            <a:noFill/>
          </a:ln>
        </p:spPr>
        <p:txBody>
          <a:bodyPr vert="horz" wrap="square" lIns="91440" tIns="45720" rIns="91440" bIns="45720" numCol="1" anchor="ctr" anchorCtr="0" compatLnSpc="1"/>
          <a:lstStyle>
            <a:lvl1pPr algn="r" eaLnBrk="1" hangingPunct="1">
              <a:defRPr sz="1200">
                <a:solidFill>
                  <a:srgbClr val="898989"/>
                </a:solidFill>
                <a:latin typeface="Arial" panose="020B0604020202020204" pitchFamily="34" charset="0"/>
              </a:defRPr>
            </a:lvl1pPr>
          </a:lstStyle>
          <a:p>
            <a:pPr>
              <a:defRPr/>
            </a:pPr>
            <a:fld id="{A85785F6-F1CA-4FD3-82DA-9308084A43A4}" type="slidenum">
              <a:rPr lang="zh-CN" altLang="en-US"/>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advTm="300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4098" name="标题占位符 1"/>
          <p:cNvSpPr>
            <a:spLocks noGrp="1" noChangeArrowheads="1"/>
          </p:cNvSpPr>
          <p:nvPr>
            <p:ph type="title" idx="4294967295"/>
          </p:nvPr>
        </p:nvSpPr>
        <p:spPr bwMode="auto">
          <a:xfrm>
            <a:off x="609600" y="274638"/>
            <a:ext cx="10972800" cy="1143000"/>
          </a:xfrm>
          <a:prstGeom prst="rect">
            <a:avLst/>
          </a:prstGeom>
          <a:noFill/>
          <a:ln w="9525">
            <a:noFill/>
            <a:miter lim="800000"/>
          </a:ln>
        </p:spPr>
        <p:txBody>
          <a:bodyPr vert="horz" wrap="square" lIns="91440" tIns="45720" rIns="91440" bIns="45720" numCol="1" anchor="ctr" anchorCtr="0" compatLnSpc="1"/>
          <a:lstStyle/>
          <a:p>
            <a:pPr lvl="0"/>
            <a:r>
              <a:rPr lang="zh-CN">
                <a:sym typeface="Calibri" panose="020F0502020204030204" pitchFamily="34" charset="0"/>
              </a:rPr>
              <a:t>单击此处编辑母版标题样式</a:t>
            </a:r>
          </a:p>
        </p:txBody>
      </p:sp>
      <p:sp>
        <p:nvSpPr>
          <p:cNvPr id="4099" name="文本占位符 2"/>
          <p:cNvSpPr>
            <a:spLocks noGrp="1" noChangeArrowheads="1"/>
          </p:cNvSpPr>
          <p:nvPr>
            <p:ph type="body" idx="1"/>
          </p:nvPr>
        </p:nvSpPr>
        <p:spPr bwMode="auto">
          <a:xfrm>
            <a:off x="609600" y="1600200"/>
            <a:ext cx="10972800" cy="4525963"/>
          </a:xfrm>
          <a:prstGeom prst="rect">
            <a:avLst/>
          </a:prstGeom>
          <a:noFill/>
          <a:ln w="9525">
            <a:noFill/>
            <a:miter lim="800000"/>
          </a:ln>
        </p:spPr>
        <p:txBody>
          <a:bodyPr vert="horz" wrap="square" lIns="91440" tIns="45720" rIns="91440" bIns="45720" numCol="1" anchor="t" anchorCtr="0" compatLnSpc="1"/>
          <a:lstStyle/>
          <a:p>
            <a:pPr lvl="0"/>
            <a:r>
              <a:rPr lang="zh-CN">
                <a:sym typeface="Calibri" panose="020F0502020204030204" pitchFamily="34" charset="0"/>
              </a:rPr>
              <a:t>单击此处编辑母版文本样式</a:t>
            </a:r>
          </a:p>
          <a:p>
            <a:pPr lvl="1"/>
            <a:r>
              <a:rPr lang="zh-CN">
                <a:sym typeface="Calibri" panose="020F0502020204030204" pitchFamily="34" charset="0"/>
              </a:rPr>
              <a:t>第二级</a:t>
            </a:r>
          </a:p>
          <a:p>
            <a:pPr lvl="2"/>
            <a:r>
              <a:rPr lang="zh-CN">
                <a:sym typeface="Calibri" panose="020F0502020204030204" pitchFamily="34" charset="0"/>
              </a:rPr>
              <a:t>第三级</a:t>
            </a:r>
          </a:p>
          <a:p>
            <a:pPr lvl="3"/>
            <a:r>
              <a:rPr lang="zh-CN">
                <a:sym typeface="Calibri" panose="020F0502020204030204" pitchFamily="34" charset="0"/>
              </a:rPr>
              <a:t>第四级</a:t>
            </a:r>
          </a:p>
          <a:p>
            <a:pPr lvl="4"/>
            <a:r>
              <a:rPr lang="zh-CN">
                <a:sym typeface="Calibri" panose="020F0502020204030204" pitchFamily="34" charset="0"/>
              </a:rPr>
              <a:t>第五级</a:t>
            </a:r>
          </a:p>
        </p:txBody>
      </p:sp>
      <p:sp>
        <p:nvSpPr>
          <p:cNvPr id="4100" name="日期占位符 3"/>
          <p:cNvSpPr>
            <a:spLocks noGrp="1" noChangeArrowheads="1"/>
          </p:cNvSpPr>
          <p:nvPr>
            <p:ph type="dt" sz="half" idx="2"/>
          </p:nvPr>
        </p:nvSpPr>
        <p:spPr bwMode="auto">
          <a:xfrm>
            <a:off x="609600" y="6356350"/>
            <a:ext cx="2844800" cy="365125"/>
          </a:xfrm>
          <a:prstGeom prst="rect">
            <a:avLst/>
          </a:prstGeom>
          <a:noFill/>
          <a:ln>
            <a:noFill/>
          </a:ln>
        </p:spPr>
        <p:txBody>
          <a:bodyPr vert="horz" wrap="square" lIns="91440" tIns="45720" rIns="91440" bIns="45720" numCol="1" anchor="ctr" anchorCtr="0" compatLnSpc="1"/>
          <a:lstStyle>
            <a:lvl1pPr eaLnBrk="1" hangingPunct="1">
              <a:defRPr sz="1200">
                <a:solidFill>
                  <a:srgbClr val="898989"/>
                </a:solidFill>
              </a:defRPr>
            </a:lvl1pPr>
          </a:lstStyle>
          <a:p>
            <a:pPr>
              <a:defRPr/>
            </a:pPr>
            <a:fld id="{9982EEA6-3AE3-4742-92FA-AE604701154B}" type="datetime1">
              <a:rPr lang="zh-CN" altLang="en-US"/>
              <a:t>2019/11/21</a:t>
            </a:fld>
            <a:endParaRPr lang="zh-CN" altLang="en-US" sz="1800">
              <a:solidFill>
                <a:srgbClr val="000000"/>
              </a:solidFill>
            </a:endParaRPr>
          </a:p>
        </p:txBody>
      </p:sp>
      <p:sp>
        <p:nvSpPr>
          <p:cNvPr id="4101" name="页脚占位符 4"/>
          <p:cNvSpPr>
            <a:spLocks noGrp="1" noChangeArrowheads="1"/>
          </p:cNvSpPr>
          <p:nvPr>
            <p:ph type="ftr" sz="quarter" idx="3"/>
          </p:nvPr>
        </p:nvSpPr>
        <p:spPr bwMode="auto">
          <a:xfrm>
            <a:off x="4165600" y="6356350"/>
            <a:ext cx="3860800" cy="365125"/>
          </a:xfrm>
          <a:prstGeom prst="rect">
            <a:avLst/>
          </a:prstGeom>
          <a:noFill/>
          <a:ln>
            <a:noFill/>
          </a:ln>
        </p:spPr>
        <p:txBody>
          <a:bodyPr vert="horz" wrap="square" lIns="91440" tIns="45720" rIns="91440" bIns="45720" numCol="1" anchor="ctr" anchorCtr="0" compatLnSpc="1"/>
          <a:lstStyle>
            <a:lvl1pPr algn="ctr" eaLnBrk="1" hangingPunct="1">
              <a:defRPr sz="1200">
                <a:solidFill>
                  <a:srgbClr val="898989"/>
                </a:solidFill>
              </a:defRPr>
            </a:lvl1pPr>
          </a:lstStyle>
          <a:p>
            <a:pPr>
              <a:defRPr/>
            </a:pPr>
            <a:endParaRPr lang="zh-CN" altLang="en-US"/>
          </a:p>
        </p:txBody>
      </p:sp>
      <p:sp>
        <p:nvSpPr>
          <p:cNvPr id="4102" name="灯片编号占位符 5"/>
          <p:cNvSpPr>
            <a:spLocks noGrp="1" noChangeArrowheads="1"/>
          </p:cNvSpPr>
          <p:nvPr>
            <p:ph type="sldNum" sz="quarter" idx="4"/>
          </p:nvPr>
        </p:nvSpPr>
        <p:spPr bwMode="auto">
          <a:xfrm>
            <a:off x="8737600" y="6356350"/>
            <a:ext cx="2844800" cy="365125"/>
          </a:xfrm>
          <a:prstGeom prst="rect">
            <a:avLst/>
          </a:prstGeom>
          <a:noFill/>
          <a:ln>
            <a:noFill/>
          </a:ln>
        </p:spPr>
        <p:txBody>
          <a:bodyPr vert="horz" wrap="square" lIns="91440" tIns="45720" rIns="91440" bIns="45720" numCol="1" anchor="ctr" anchorCtr="0" compatLnSpc="1"/>
          <a:lstStyle>
            <a:lvl1pPr algn="r" eaLnBrk="1" hangingPunct="1">
              <a:defRPr sz="1200">
                <a:solidFill>
                  <a:srgbClr val="898989"/>
                </a:solidFill>
              </a:defRPr>
            </a:lvl1pPr>
          </a:lstStyle>
          <a:p>
            <a:pPr>
              <a:defRPr/>
            </a:pPr>
            <a:fld id="{D8E3F3E3-584F-451C-A0C3-BD88A787AFEA}" type="slidenum">
              <a:rPr lang="zh-CN" altLang="en-US"/>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advClick="0" advTm="300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5122" name="标题占位符 1"/>
          <p:cNvSpPr>
            <a:spLocks noGrp="1" noChangeArrowheads="1"/>
          </p:cNvSpPr>
          <p:nvPr>
            <p:ph type="title" idx="4294967295"/>
          </p:nvPr>
        </p:nvSpPr>
        <p:spPr bwMode="auto">
          <a:xfrm>
            <a:off x="609600" y="274638"/>
            <a:ext cx="10972800" cy="1143000"/>
          </a:xfrm>
          <a:prstGeom prst="rect">
            <a:avLst/>
          </a:prstGeom>
          <a:noFill/>
          <a:ln w="9525">
            <a:noFill/>
            <a:miter lim="800000"/>
          </a:ln>
        </p:spPr>
        <p:txBody>
          <a:bodyPr vert="horz" wrap="square" lIns="91440" tIns="45720" rIns="91440" bIns="45720" numCol="1" anchor="ctr" anchorCtr="0" compatLnSpc="1"/>
          <a:lstStyle/>
          <a:p>
            <a:pPr lvl="0"/>
            <a:r>
              <a:rPr lang="zh-CN">
                <a:sym typeface="Calibri" panose="020F0502020204030204" pitchFamily="34" charset="0"/>
              </a:rPr>
              <a:t>单击此处编辑母版标题样式</a:t>
            </a:r>
          </a:p>
        </p:txBody>
      </p:sp>
      <p:sp>
        <p:nvSpPr>
          <p:cNvPr id="5123" name="文本占位符 2"/>
          <p:cNvSpPr>
            <a:spLocks noGrp="1" noChangeArrowheads="1"/>
          </p:cNvSpPr>
          <p:nvPr>
            <p:ph type="body" idx="1"/>
          </p:nvPr>
        </p:nvSpPr>
        <p:spPr bwMode="auto">
          <a:xfrm>
            <a:off x="609600" y="1600200"/>
            <a:ext cx="10972800" cy="4525963"/>
          </a:xfrm>
          <a:prstGeom prst="rect">
            <a:avLst/>
          </a:prstGeom>
          <a:noFill/>
          <a:ln w="9525">
            <a:noFill/>
            <a:miter lim="800000"/>
          </a:ln>
        </p:spPr>
        <p:txBody>
          <a:bodyPr vert="horz" wrap="square" lIns="91440" tIns="45720" rIns="91440" bIns="45720" numCol="1" anchor="t" anchorCtr="0" compatLnSpc="1"/>
          <a:lstStyle/>
          <a:p>
            <a:pPr lvl="0"/>
            <a:r>
              <a:rPr lang="zh-CN">
                <a:sym typeface="Calibri" panose="020F0502020204030204" pitchFamily="34" charset="0"/>
              </a:rPr>
              <a:t>单击此处编辑母版文本样式</a:t>
            </a:r>
          </a:p>
          <a:p>
            <a:pPr lvl="1"/>
            <a:r>
              <a:rPr lang="zh-CN">
                <a:sym typeface="Calibri" panose="020F0502020204030204" pitchFamily="34" charset="0"/>
              </a:rPr>
              <a:t>第二级</a:t>
            </a:r>
          </a:p>
          <a:p>
            <a:pPr lvl="2"/>
            <a:r>
              <a:rPr lang="zh-CN">
                <a:sym typeface="Calibri" panose="020F0502020204030204" pitchFamily="34" charset="0"/>
              </a:rPr>
              <a:t>第三级</a:t>
            </a:r>
          </a:p>
          <a:p>
            <a:pPr lvl="3"/>
            <a:r>
              <a:rPr lang="zh-CN">
                <a:sym typeface="Calibri" panose="020F0502020204030204" pitchFamily="34" charset="0"/>
              </a:rPr>
              <a:t>第四级</a:t>
            </a:r>
          </a:p>
          <a:p>
            <a:pPr lvl="4"/>
            <a:r>
              <a:rPr lang="zh-CN">
                <a:sym typeface="Calibri" panose="020F0502020204030204" pitchFamily="34" charset="0"/>
              </a:rPr>
              <a:t>第五级</a:t>
            </a:r>
          </a:p>
        </p:txBody>
      </p:sp>
      <p:sp>
        <p:nvSpPr>
          <p:cNvPr id="6148" name="日期占位符 3"/>
          <p:cNvSpPr>
            <a:spLocks noGrp="1" noChangeArrowheads="1"/>
          </p:cNvSpPr>
          <p:nvPr>
            <p:ph type="dt" sz="half" idx="2"/>
          </p:nvPr>
        </p:nvSpPr>
        <p:spPr bwMode="auto">
          <a:xfrm>
            <a:off x="609600" y="6356350"/>
            <a:ext cx="2844800" cy="365125"/>
          </a:xfrm>
          <a:prstGeom prst="rect">
            <a:avLst/>
          </a:prstGeom>
          <a:noFill/>
          <a:ln>
            <a:noFill/>
          </a:ln>
        </p:spPr>
        <p:txBody>
          <a:bodyPr vert="horz" wrap="square" lIns="91440" tIns="45720" rIns="91440" bIns="45720" numCol="1" anchor="ctr" anchorCtr="0" compatLnSpc="1"/>
          <a:lstStyle>
            <a:lvl1pPr eaLnBrk="1" hangingPunct="1">
              <a:defRPr sz="1200">
                <a:solidFill>
                  <a:srgbClr val="898989"/>
                </a:solidFill>
              </a:defRPr>
            </a:lvl1pPr>
          </a:lstStyle>
          <a:p>
            <a:pPr>
              <a:defRPr/>
            </a:pPr>
            <a:fld id="{5CF82F54-6644-4CEC-B75A-C08CB2FAB857}" type="datetime1">
              <a:rPr lang="zh-CN" altLang="en-US"/>
              <a:t>2019/11/21</a:t>
            </a:fld>
            <a:endParaRPr lang="zh-CN" altLang="en-US" sz="1800">
              <a:solidFill>
                <a:srgbClr val="000000"/>
              </a:solidFill>
            </a:endParaRPr>
          </a:p>
        </p:txBody>
      </p:sp>
      <p:sp>
        <p:nvSpPr>
          <p:cNvPr id="6149" name="页脚占位符 4"/>
          <p:cNvSpPr>
            <a:spLocks noGrp="1" noChangeArrowheads="1"/>
          </p:cNvSpPr>
          <p:nvPr>
            <p:ph type="ftr" sz="quarter" idx="3"/>
          </p:nvPr>
        </p:nvSpPr>
        <p:spPr bwMode="auto">
          <a:xfrm>
            <a:off x="4165600" y="6356350"/>
            <a:ext cx="3860800" cy="365125"/>
          </a:xfrm>
          <a:prstGeom prst="rect">
            <a:avLst/>
          </a:prstGeom>
          <a:noFill/>
          <a:ln>
            <a:noFill/>
          </a:ln>
        </p:spPr>
        <p:txBody>
          <a:bodyPr vert="horz" wrap="square" lIns="91440" tIns="45720" rIns="91440" bIns="45720" numCol="1" anchor="ctr" anchorCtr="0" compatLnSpc="1"/>
          <a:lstStyle>
            <a:lvl1pPr algn="ctr" eaLnBrk="1" hangingPunct="1">
              <a:defRPr sz="1200">
                <a:solidFill>
                  <a:srgbClr val="898989"/>
                </a:solidFill>
              </a:defRPr>
            </a:lvl1pPr>
          </a:lstStyle>
          <a:p>
            <a:pPr>
              <a:defRPr/>
            </a:pPr>
            <a:endParaRPr lang="zh-CN" altLang="en-US"/>
          </a:p>
        </p:txBody>
      </p:sp>
      <p:sp>
        <p:nvSpPr>
          <p:cNvPr id="6150" name="灯片编号占位符 5"/>
          <p:cNvSpPr>
            <a:spLocks noGrp="1" noChangeArrowheads="1"/>
          </p:cNvSpPr>
          <p:nvPr>
            <p:ph type="sldNum" sz="quarter" idx="4"/>
          </p:nvPr>
        </p:nvSpPr>
        <p:spPr bwMode="auto">
          <a:xfrm>
            <a:off x="8737600" y="6356350"/>
            <a:ext cx="2844800" cy="365125"/>
          </a:xfrm>
          <a:prstGeom prst="rect">
            <a:avLst/>
          </a:prstGeom>
          <a:noFill/>
          <a:ln>
            <a:noFill/>
          </a:ln>
        </p:spPr>
        <p:txBody>
          <a:bodyPr vert="horz" wrap="square" lIns="91440" tIns="45720" rIns="91440" bIns="45720" numCol="1" anchor="ctr" anchorCtr="0" compatLnSpc="1"/>
          <a:lstStyle>
            <a:lvl1pPr algn="r" eaLnBrk="1" hangingPunct="1">
              <a:defRPr sz="1200">
                <a:solidFill>
                  <a:srgbClr val="898989"/>
                </a:solidFill>
              </a:defRPr>
            </a:lvl1pPr>
          </a:lstStyle>
          <a:p>
            <a:pPr>
              <a:defRPr/>
            </a:pPr>
            <a:fld id="{46B8CC21-8113-46AF-93CA-B29268B5700F}" type="slidenum">
              <a:rPr lang="zh-CN" altLang="en-US"/>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advClick="0" advTm="300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6146" name="标题占位符 1"/>
          <p:cNvSpPr>
            <a:spLocks noGrp="1" noChangeArrowheads="1"/>
          </p:cNvSpPr>
          <p:nvPr>
            <p:ph type="title" idx="4294967295"/>
          </p:nvPr>
        </p:nvSpPr>
        <p:spPr bwMode="auto">
          <a:xfrm>
            <a:off x="609600" y="274638"/>
            <a:ext cx="10972800" cy="1143000"/>
          </a:xfrm>
          <a:prstGeom prst="rect">
            <a:avLst/>
          </a:prstGeom>
          <a:noFill/>
          <a:ln w="9525">
            <a:noFill/>
            <a:miter lim="800000"/>
          </a:ln>
        </p:spPr>
        <p:txBody>
          <a:bodyPr vert="horz" wrap="square" lIns="91440" tIns="45720" rIns="91440" bIns="45720" numCol="1" anchor="ctr" anchorCtr="0" compatLnSpc="1"/>
          <a:lstStyle/>
          <a:p>
            <a:pPr lvl="0"/>
            <a:r>
              <a:rPr lang="zh-CN">
                <a:sym typeface="Calibri" panose="020F0502020204030204" pitchFamily="34" charset="0"/>
              </a:rPr>
              <a:t>单击此处编辑母版标题样式</a:t>
            </a:r>
          </a:p>
        </p:txBody>
      </p:sp>
      <p:sp>
        <p:nvSpPr>
          <p:cNvPr id="6147" name="文本占位符 2"/>
          <p:cNvSpPr>
            <a:spLocks noGrp="1" noChangeArrowheads="1"/>
          </p:cNvSpPr>
          <p:nvPr>
            <p:ph type="body" idx="1"/>
          </p:nvPr>
        </p:nvSpPr>
        <p:spPr bwMode="auto">
          <a:xfrm>
            <a:off x="609600" y="1600200"/>
            <a:ext cx="10972800" cy="4525963"/>
          </a:xfrm>
          <a:prstGeom prst="rect">
            <a:avLst/>
          </a:prstGeom>
          <a:noFill/>
          <a:ln w="9525">
            <a:noFill/>
            <a:miter lim="800000"/>
          </a:ln>
        </p:spPr>
        <p:txBody>
          <a:bodyPr vert="horz" wrap="square" lIns="91440" tIns="45720" rIns="91440" bIns="45720" numCol="1" anchor="t" anchorCtr="0" compatLnSpc="1"/>
          <a:lstStyle/>
          <a:p>
            <a:pPr lvl="0"/>
            <a:r>
              <a:rPr lang="zh-CN">
                <a:sym typeface="Calibri" panose="020F0502020204030204" pitchFamily="34" charset="0"/>
              </a:rPr>
              <a:t>单击此处编辑母版文本样式</a:t>
            </a:r>
          </a:p>
          <a:p>
            <a:pPr lvl="1"/>
            <a:r>
              <a:rPr lang="zh-CN">
                <a:sym typeface="Calibri" panose="020F0502020204030204" pitchFamily="34" charset="0"/>
              </a:rPr>
              <a:t>第二级</a:t>
            </a:r>
          </a:p>
          <a:p>
            <a:pPr lvl="2"/>
            <a:r>
              <a:rPr lang="zh-CN">
                <a:sym typeface="Calibri" panose="020F0502020204030204" pitchFamily="34" charset="0"/>
              </a:rPr>
              <a:t>第三级</a:t>
            </a:r>
          </a:p>
          <a:p>
            <a:pPr lvl="3"/>
            <a:r>
              <a:rPr lang="zh-CN">
                <a:sym typeface="Calibri" panose="020F0502020204030204" pitchFamily="34" charset="0"/>
              </a:rPr>
              <a:t>第四级</a:t>
            </a:r>
          </a:p>
          <a:p>
            <a:pPr lvl="4"/>
            <a:r>
              <a:rPr lang="zh-CN">
                <a:sym typeface="Calibri" panose="020F0502020204030204" pitchFamily="34" charset="0"/>
              </a:rPr>
              <a:t>第五级</a:t>
            </a:r>
          </a:p>
        </p:txBody>
      </p:sp>
      <p:sp>
        <p:nvSpPr>
          <p:cNvPr id="7172" name="日期占位符 4"/>
          <p:cNvSpPr>
            <a:spLocks noGrp="1" noChangeArrowheads="1"/>
          </p:cNvSpPr>
          <p:nvPr>
            <p:ph type="dt" sz="half" idx="2"/>
          </p:nvPr>
        </p:nvSpPr>
        <p:spPr bwMode="auto">
          <a:xfrm>
            <a:off x="609600" y="6356350"/>
            <a:ext cx="2844800" cy="365125"/>
          </a:xfrm>
          <a:prstGeom prst="rect">
            <a:avLst/>
          </a:prstGeom>
          <a:noFill/>
          <a:ln>
            <a:noFill/>
          </a:ln>
        </p:spPr>
        <p:txBody>
          <a:bodyPr vert="horz" wrap="square" lIns="91440" tIns="45720" rIns="91440" bIns="45720" numCol="1" anchor="ctr" anchorCtr="0" compatLnSpc="1"/>
          <a:lstStyle>
            <a:lvl1pPr eaLnBrk="1" hangingPunct="1">
              <a:defRPr sz="1200">
                <a:solidFill>
                  <a:srgbClr val="898989"/>
                </a:solidFill>
              </a:defRPr>
            </a:lvl1pPr>
          </a:lstStyle>
          <a:p>
            <a:pPr>
              <a:defRPr/>
            </a:pPr>
            <a:fld id="{E5C615B7-950C-499E-AD4C-BB5165EFC662}" type="datetime1">
              <a:rPr lang="zh-CN" altLang="en-US"/>
              <a:t>2019/11/21</a:t>
            </a:fld>
            <a:endParaRPr lang="zh-CN" altLang="en-US" sz="1800">
              <a:solidFill>
                <a:srgbClr val="000000"/>
              </a:solidFill>
            </a:endParaRPr>
          </a:p>
        </p:txBody>
      </p:sp>
      <p:sp>
        <p:nvSpPr>
          <p:cNvPr id="7173" name="页脚占位符 5"/>
          <p:cNvSpPr>
            <a:spLocks noGrp="1" noChangeArrowheads="1"/>
          </p:cNvSpPr>
          <p:nvPr>
            <p:ph type="ftr" sz="quarter" idx="3"/>
          </p:nvPr>
        </p:nvSpPr>
        <p:spPr bwMode="auto">
          <a:xfrm>
            <a:off x="4165600" y="6356350"/>
            <a:ext cx="3860800" cy="365125"/>
          </a:xfrm>
          <a:prstGeom prst="rect">
            <a:avLst/>
          </a:prstGeom>
          <a:noFill/>
          <a:ln>
            <a:noFill/>
          </a:ln>
        </p:spPr>
        <p:txBody>
          <a:bodyPr vert="horz" wrap="square" lIns="91440" tIns="45720" rIns="91440" bIns="45720" numCol="1" anchor="ctr" anchorCtr="0" compatLnSpc="1"/>
          <a:lstStyle>
            <a:lvl1pPr algn="ctr" eaLnBrk="1" hangingPunct="1">
              <a:defRPr sz="1200">
                <a:solidFill>
                  <a:srgbClr val="898989"/>
                </a:solidFill>
              </a:defRPr>
            </a:lvl1pPr>
          </a:lstStyle>
          <a:p>
            <a:pPr>
              <a:defRPr/>
            </a:pPr>
            <a:endParaRPr lang="zh-CN" altLang="en-US"/>
          </a:p>
        </p:txBody>
      </p:sp>
      <p:sp>
        <p:nvSpPr>
          <p:cNvPr id="7174" name="灯片编号占位符 6"/>
          <p:cNvSpPr>
            <a:spLocks noGrp="1" noChangeArrowheads="1"/>
          </p:cNvSpPr>
          <p:nvPr>
            <p:ph type="sldNum" sz="quarter" idx="4"/>
          </p:nvPr>
        </p:nvSpPr>
        <p:spPr bwMode="auto">
          <a:xfrm>
            <a:off x="8737600" y="6356350"/>
            <a:ext cx="2844800" cy="365125"/>
          </a:xfrm>
          <a:prstGeom prst="rect">
            <a:avLst/>
          </a:prstGeom>
          <a:noFill/>
          <a:ln>
            <a:noFill/>
          </a:ln>
        </p:spPr>
        <p:txBody>
          <a:bodyPr vert="horz" wrap="square" lIns="91440" tIns="45720" rIns="91440" bIns="45720" numCol="1" anchor="ctr" anchorCtr="0" compatLnSpc="1"/>
          <a:lstStyle>
            <a:lvl1pPr algn="r" eaLnBrk="1" hangingPunct="1">
              <a:defRPr sz="1200">
                <a:solidFill>
                  <a:srgbClr val="898989"/>
                </a:solidFill>
              </a:defRPr>
            </a:lvl1pPr>
          </a:lstStyle>
          <a:p>
            <a:pPr>
              <a:defRPr/>
            </a:pPr>
            <a:fld id="{31A84C1B-CA15-453A-9513-44D91CD8E877}" type="slidenum">
              <a:rPr lang="zh-CN" altLang="en-US"/>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advClick="0" advTm="300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7170" name="标题占位符 1"/>
          <p:cNvSpPr>
            <a:spLocks noGrp="1" noChangeArrowheads="1"/>
          </p:cNvSpPr>
          <p:nvPr>
            <p:ph type="title" idx="4294967295"/>
          </p:nvPr>
        </p:nvSpPr>
        <p:spPr bwMode="auto">
          <a:xfrm>
            <a:off x="609600" y="274638"/>
            <a:ext cx="10972800" cy="1143000"/>
          </a:xfrm>
          <a:prstGeom prst="rect">
            <a:avLst/>
          </a:prstGeom>
          <a:noFill/>
          <a:ln w="9525">
            <a:noFill/>
            <a:miter lim="800000"/>
          </a:ln>
        </p:spPr>
        <p:txBody>
          <a:bodyPr vert="horz" wrap="square" lIns="91440" tIns="45720" rIns="91440" bIns="45720" numCol="1" anchor="ctr" anchorCtr="0" compatLnSpc="1"/>
          <a:lstStyle/>
          <a:p>
            <a:pPr lvl="0"/>
            <a:r>
              <a:rPr lang="zh-CN">
                <a:sym typeface="Calibri" panose="020F0502020204030204" pitchFamily="34" charset="0"/>
              </a:rPr>
              <a:t>单击此处编辑母版标题样式</a:t>
            </a:r>
          </a:p>
        </p:txBody>
      </p:sp>
      <p:sp>
        <p:nvSpPr>
          <p:cNvPr id="7171" name="文本占位符 2"/>
          <p:cNvSpPr>
            <a:spLocks noGrp="1" noChangeArrowheads="1"/>
          </p:cNvSpPr>
          <p:nvPr>
            <p:ph type="body" idx="1"/>
          </p:nvPr>
        </p:nvSpPr>
        <p:spPr bwMode="auto">
          <a:xfrm>
            <a:off x="609600" y="1600200"/>
            <a:ext cx="10972800" cy="4525963"/>
          </a:xfrm>
          <a:prstGeom prst="rect">
            <a:avLst/>
          </a:prstGeom>
          <a:noFill/>
          <a:ln w="9525">
            <a:noFill/>
            <a:miter lim="800000"/>
          </a:ln>
        </p:spPr>
        <p:txBody>
          <a:bodyPr vert="horz" wrap="square" lIns="91440" tIns="45720" rIns="91440" bIns="45720" numCol="1" anchor="t" anchorCtr="0" compatLnSpc="1"/>
          <a:lstStyle/>
          <a:p>
            <a:pPr lvl="0"/>
            <a:r>
              <a:rPr lang="zh-CN">
                <a:sym typeface="Calibri" panose="020F0502020204030204" pitchFamily="34" charset="0"/>
              </a:rPr>
              <a:t>单击此处编辑母版文本样式</a:t>
            </a:r>
          </a:p>
          <a:p>
            <a:pPr lvl="1"/>
            <a:r>
              <a:rPr lang="zh-CN">
                <a:sym typeface="Calibri" panose="020F0502020204030204" pitchFamily="34" charset="0"/>
              </a:rPr>
              <a:t>第二级</a:t>
            </a:r>
          </a:p>
          <a:p>
            <a:pPr lvl="2"/>
            <a:r>
              <a:rPr lang="zh-CN">
                <a:sym typeface="Calibri" panose="020F0502020204030204" pitchFamily="34" charset="0"/>
              </a:rPr>
              <a:t>第三级</a:t>
            </a:r>
          </a:p>
          <a:p>
            <a:pPr lvl="3"/>
            <a:r>
              <a:rPr lang="zh-CN">
                <a:sym typeface="Calibri" panose="020F0502020204030204" pitchFamily="34" charset="0"/>
              </a:rPr>
              <a:t>第四级</a:t>
            </a:r>
          </a:p>
          <a:p>
            <a:pPr lvl="4"/>
            <a:r>
              <a:rPr lang="zh-CN">
                <a:sym typeface="Calibri" panose="020F0502020204030204" pitchFamily="34" charset="0"/>
              </a:rPr>
              <a:t>第五级</a:t>
            </a:r>
          </a:p>
        </p:txBody>
      </p:sp>
      <p:sp>
        <p:nvSpPr>
          <p:cNvPr id="8196" name="日期占位符 6"/>
          <p:cNvSpPr>
            <a:spLocks noGrp="1" noChangeArrowheads="1"/>
          </p:cNvSpPr>
          <p:nvPr>
            <p:ph type="dt" sz="half" idx="2"/>
          </p:nvPr>
        </p:nvSpPr>
        <p:spPr bwMode="auto">
          <a:xfrm>
            <a:off x="609600" y="6356350"/>
            <a:ext cx="2844800" cy="365125"/>
          </a:xfrm>
          <a:prstGeom prst="rect">
            <a:avLst/>
          </a:prstGeom>
          <a:noFill/>
          <a:ln>
            <a:noFill/>
          </a:ln>
        </p:spPr>
        <p:txBody>
          <a:bodyPr vert="horz" wrap="square" lIns="91440" tIns="45720" rIns="91440" bIns="45720" numCol="1" anchor="ctr" anchorCtr="0" compatLnSpc="1"/>
          <a:lstStyle>
            <a:lvl1pPr eaLnBrk="1" hangingPunct="1">
              <a:defRPr sz="1200">
                <a:solidFill>
                  <a:srgbClr val="898989"/>
                </a:solidFill>
              </a:defRPr>
            </a:lvl1pPr>
          </a:lstStyle>
          <a:p>
            <a:pPr>
              <a:defRPr/>
            </a:pPr>
            <a:fld id="{1BF46B4E-B1DE-4467-AEF6-63AB21479EFF}" type="datetime1">
              <a:rPr lang="zh-CN" altLang="en-US"/>
              <a:t>2019/11/21</a:t>
            </a:fld>
            <a:endParaRPr lang="zh-CN" altLang="en-US" sz="1800">
              <a:solidFill>
                <a:srgbClr val="000000"/>
              </a:solidFill>
            </a:endParaRPr>
          </a:p>
        </p:txBody>
      </p:sp>
      <p:sp>
        <p:nvSpPr>
          <p:cNvPr id="8197" name="页脚占位符 7"/>
          <p:cNvSpPr>
            <a:spLocks noGrp="1" noChangeArrowheads="1"/>
          </p:cNvSpPr>
          <p:nvPr>
            <p:ph type="ftr" sz="quarter" idx="3"/>
          </p:nvPr>
        </p:nvSpPr>
        <p:spPr bwMode="auto">
          <a:xfrm>
            <a:off x="4165600" y="6356350"/>
            <a:ext cx="3860800" cy="365125"/>
          </a:xfrm>
          <a:prstGeom prst="rect">
            <a:avLst/>
          </a:prstGeom>
          <a:noFill/>
          <a:ln>
            <a:noFill/>
          </a:ln>
        </p:spPr>
        <p:txBody>
          <a:bodyPr vert="horz" wrap="square" lIns="91440" tIns="45720" rIns="91440" bIns="45720" numCol="1" anchor="ctr" anchorCtr="0" compatLnSpc="1"/>
          <a:lstStyle>
            <a:lvl1pPr algn="ctr" eaLnBrk="1" hangingPunct="1">
              <a:defRPr sz="1200">
                <a:solidFill>
                  <a:srgbClr val="898989"/>
                </a:solidFill>
              </a:defRPr>
            </a:lvl1pPr>
          </a:lstStyle>
          <a:p>
            <a:pPr>
              <a:defRPr/>
            </a:pPr>
            <a:endParaRPr lang="zh-CN" altLang="en-US"/>
          </a:p>
        </p:txBody>
      </p:sp>
      <p:sp>
        <p:nvSpPr>
          <p:cNvPr id="8198" name="灯片编号占位符 8"/>
          <p:cNvSpPr>
            <a:spLocks noGrp="1" noChangeArrowheads="1"/>
          </p:cNvSpPr>
          <p:nvPr>
            <p:ph type="sldNum" sz="quarter" idx="4"/>
          </p:nvPr>
        </p:nvSpPr>
        <p:spPr bwMode="auto">
          <a:xfrm>
            <a:off x="8737600" y="6356350"/>
            <a:ext cx="2844800" cy="365125"/>
          </a:xfrm>
          <a:prstGeom prst="rect">
            <a:avLst/>
          </a:prstGeom>
          <a:noFill/>
          <a:ln>
            <a:noFill/>
          </a:ln>
        </p:spPr>
        <p:txBody>
          <a:bodyPr vert="horz" wrap="square" lIns="91440" tIns="45720" rIns="91440" bIns="45720" numCol="1" anchor="ctr" anchorCtr="0" compatLnSpc="1"/>
          <a:lstStyle>
            <a:lvl1pPr algn="r" eaLnBrk="1" hangingPunct="1">
              <a:defRPr sz="1200">
                <a:solidFill>
                  <a:srgbClr val="898989"/>
                </a:solidFill>
              </a:defRPr>
            </a:lvl1pPr>
          </a:lstStyle>
          <a:p>
            <a:pPr>
              <a:defRPr/>
            </a:pPr>
            <a:fld id="{50489E2B-3CCB-4B6D-9F16-8E296639B8F3}" type="slidenum">
              <a:rPr lang="zh-CN" altLang="en-US"/>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slow" advClick="0" advTm="300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8194" name="标题占位符 1"/>
          <p:cNvSpPr>
            <a:spLocks noGrp="1" noChangeArrowheads="1"/>
          </p:cNvSpPr>
          <p:nvPr>
            <p:ph type="title" idx="4294967295"/>
          </p:nvPr>
        </p:nvSpPr>
        <p:spPr bwMode="auto">
          <a:xfrm>
            <a:off x="609600" y="274638"/>
            <a:ext cx="10972800" cy="1143000"/>
          </a:xfrm>
          <a:prstGeom prst="rect">
            <a:avLst/>
          </a:prstGeom>
          <a:noFill/>
          <a:ln w="9525">
            <a:noFill/>
            <a:miter lim="800000"/>
          </a:ln>
        </p:spPr>
        <p:txBody>
          <a:bodyPr vert="horz" wrap="square" lIns="91440" tIns="45720" rIns="91440" bIns="45720" numCol="1" anchor="ctr" anchorCtr="0" compatLnSpc="1"/>
          <a:lstStyle/>
          <a:p>
            <a:pPr lvl="0"/>
            <a:r>
              <a:rPr lang="zh-CN">
                <a:sym typeface="Calibri" panose="020F0502020204030204" pitchFamily="34" charset="0"/>
              </a:rPr>
              <a:t>单击此处编辑母版标题样式</a:t>
            </a:r>
          </a:p>
        </p:txBody>
      </p:sp>
      <p:sp>
        <p:nvSpPr>
          <p:cNvPr id="8195" name="文本占位符 2"/>
          <p:cNvSpPr>
            <a:spLocks noGrp="1" noChangeArrowheads="1"/>
          </p:cNvSpPr>
          <p:nvPr>
            <p:ph type="body" idx="1"/>
          </p:nvPr>
        </p:nvSpPr>
        <p:spPr bwMode="auto">
          <a:xfrm>
            <a:off x="609600" y="1600200"/>
            <a:ext cx="10972800" cy="4525963"/>
          </a:xfrm>
          <a:prstGeom prst="rect">
            <a:avLst/>
          </a:prstGeom>
          <a:noFill/>
          <a:ln w="9525">
            <a:noFill/>
            <a:miter lim="800000"/>
          </a:ln>
        </p:spPr>
        <p:txBody>
          <a:bodyPr vert="horz" wrap="square" lIns="91440" tIns="45720" rIns="91440" bIns="45720" numCol="1" anchor="t" anchorCtr="0" compatLnSpc="1"/>
          <a:lstStyle/>
          <a:p>
            <a:pPr lvl="0"/>
            <a:r>
              <a:rPr lang="zh-CN">
                <a:sym typeface="Calibri" panose="020F0502020204030204" pitchFamily="34" charset="0"/>
              </a:rPr>
              <a:t>单击此处编辑母版文本样式</a:t>
            </a:r>
          </a:p>
          <a:p>
            <a:pPr lvl="1"/>
            <a:r>
              <a:rPr lang="zh-CN">
                <a:sym typeface="Calibri" panose="020F0502020204030204" pitchFamily="34" charset="0"/>
              </a:rPr>
              <a:t>第二级</a:t>
            </a:r>
          </a:p>
          <a:p>
            <a:pPr lvl="2"/>
            <a:r>
              <a:rPr lang="zh-CN">
                <a:sym typeface="Calibri" panose="020F0502020204030204" pitchFamily="34" charset="0"/>
              </a:rPr>
              <a:t>第三级</a:t>
            </a:r>
          </a:p>
          <a:p>
            <a:pPr lvl="3"/>
            <a:r>
              <a:rPr lang="zh-CN">
                <a:sym typeface="Calibri" panose="020F0502020204030204" pitchFamily="34" charset="0"/>
              </a:rPr>
              <a:t>第四级</a:t>
            </a:r>
          </a:p>
          <a:p>
            <a:pPr lvl="4"/>
            <a:r>
              <a:rPr lang="zh-CN">
                <a:sym typeface="Calibri" panose="020F0502020204030204" pitchFamily="34" charset="0"/>
              </a:rPr>
              <a:t>第五级</a:t>
            </a:r>
          </a:p>
        </p:txBody>
      </p:sp>
      <p:sp>
        <p:nvSpPr>
          <p:cNvPr id="9220" name="日期占位符 2"/>
          <p:cNvSpPr>
            <a:spLocks noGrp="1" noChangeArrowheads="1"/>
          </p:cNvSpPr>
          <p:nvPr>
            <p:ph type="dt" sz="half" idx="2"/>
          </p:nvPr>
        </p:nvSpPr>
        <p:spPr bwMode="auto">
          <a:xfrm>
            <a:off x="609600" y="6356350"/>
            <a:ext cx="2844800" cy="365125"/>
          </a:xfrm>
          <a:prstGeom prst="rect">
            <a:avLst/>
          </a:prstGeom>
          <a:noFill/>
          <a:ln>
            <a:noFill/>
          </a:ln>
        </p:spPr>
        <p:txBody>
          <a:bodyPr vert="horz" wrap="square" lIns="91440" tIns="45720" rIns="91440" bIns="45720" numCol="1" anchor="ctr" anchorCtr="0" compatLnSpc="1"/>
          <a:lstStyle>
            <a:lvl1pPr eaLnBrk="1" hangingPunct="1">
              <a:defRPr sz="1200">
                <a:solidFill>
                  <a:srgbClr val="898989"/>
                </a:solidFill>
              </a:defRPr>
            </a:lvl1pPr>
          </a:lstStyle>
          <a:p>
            <a:pPr>
              <a:defRPr/>
            </a:pPr>
            <a:fld id="{4825683A-A4A1-4E8C-B512-1786608178E4}" type="datetime1">
              <a:rPr lang="zh-CN" altLang="en-US"/>
              <a:t>2019/11/21</a:t>
            </a:fld>
            <a:endParaRPr lang="zh-CN" altLang="en-US" sz="1800">
              <a:solidFill>
                <a:srgbClr val="000000"/>
              </a:solidFill>
            </a:endParaRPr>
          </a:p>
        </p:txBody>
      </p:sp>
      <p:sp>
        <p:nvSpPr>
          <p:cNvPr id="9221" name="页脚占位符 3"/>
          <p:cNvSpPr>
            <a:spLocks noGrp="1" noChangeArrowheads="1"/>
          </p:cNvSpPr>
          <p:nvPr>
            <p:ph type="ftr" sz="quarter" idx="3"/>
          </p:nvPr>
        </p:nvSpPr>
        <p:spPr bwMode="auto">
          <a:xfrm>
            <a:off x="4165600" y="6356350"/>
            <a:ext cx="3860800" cy="365125"/>
          </a:xfrm>
          <a:prstGeom prst="rect">
            <a:avLst/>
          </a:prstGeom>
          <a:noFill/>
          <a:ln>
            <a:noFill/>
          </a:ln>
        </p:spPr>
        <p:txBody>
          <a:bodyPr vert="horz" wrap="square" lIns="91440" tIns="45720" rIns="91440" bIns="45720" numCol="1" anchor="ctr" anchorCtr="0" compatLnSpc="1"/>
          <a:lstStyle>
            <a:lvl1pPr algn="ctr" eaLnBrk="1" hangingPunct="1">
              <a:defRPr sz="1200">
                <a:solidFill>
                  <a:srgbClr val="898989"/>
                </a:solidFill>
              </a:defRPr>
            </a:lvl1pPr>
          </a:lstStyle>
          <a:p>
            <a:pPr>
              <a:defRPr/>
            </a:pPr>
            <a:endParaRPr lang="zh-CN" altLang="en-US"/>
          </a:p>
        </p:txBody>
      </p:sp>
      <p:sp>
        <p:nvSpPr>
          <p:cNvPr id="9222" name="灯片编号占位符 4"/>
          <p:cNvSpPr>
            <a:spLocks noGrp="1" noChangeArrowheads="1"/>
          </p:cNvSpPr>
          <p:nvPr>
            <p:ph type="sldNum" sz="quarter" idx="4"/>
          </p:nvPr>
        </p:nvSpPr>
        <p:spPr bwMode="auto">
          <a:xfrm>
            <a:off x="8737600" y="6356350"/>
            <a:ext cx="2844800" cy="365125"/>
          </a:xfrm>
          <a:prstGeom prst="rect">
            <a:avLst/>
          </a:prstGeom>
          <a:noFill/>
          <a:ln>
            <a:noFill/>
          </a:ln>
        </p:spPr>
        <p:txBody>
          <a:bodyPr vert="horz" wrap="square" lIns="91440" tIns="45720" rIns="91440" bIns="45720" numCol="1" anchor="ctr" anchorCtr="0" compatLnSpc="1"/>
          <a:lstStyle>
            <a:lvl1pPr algn="r" eaLnBrk="1" hangingPunct="1">
              <a:defRPr sz="1200">
                <a:solidFill>
                  <a:srgbClr val="898989"/>
                </a:solidFill>
              </a:defRPr>
            </a:lvl1pPr>
          </a:lstStyle>
          <a:p>
            <a:pPr>
              <a:defRPr/>
            </a:pPr>
            <a:fld id="{9AA89B0A-DC19-4EF3-B2E9-CB5F03577047}" type="slidenum">
              <a:rPr lang="zh-CN" altLang="en-US"/>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spd="slow" advClick="0" advTm="300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9218" name="标题占位符 1"/>
          <p:cNvSpPr>
            <a:spLocks noGrp="1" noChangeArrowheads="1"/>
          </p:cNvSpPr>
          <p:nvPr>
            <p:ph type="title" idx="4294967295"/>
          </p:nvPr>
        </p:nvSpPr>
        <p:spPr bwMode="auto">
          <a:xfrm>
            <a:off x="609600" y="274638"/>
            <a:ext cx="10972800" cy="1143000"/>
          </a:xfrm>
          <a:prstGeom prst="rect">
            <a:avLst/>
          </a:prstGeom>
          <a:noFill/>
          <a:ln w="9525">
            <a:noFill/>
            <a:miter lim="800000"/>
          </a:ln>
        </p:spPr>
        <p:txBody>
          <a:bodyPr vert="horz" wrap="square" lIns="91440" tIns="45720" rIns="91440" bIns="45720" numCol="1" anchor="ctr" anchorCtr="0" compatLnSpc="1"/>
          <a:lstStyle/>
          <a:p>
            <a:pPr lvl="0"/>
            <a:r>
              <a:rPr lang="zh-CN">
                <a:sym typeface="Calibri" panose="020F0502020204030204" pitchFamily="34" charset="0"/>
              </a:rPr>
              <a:t>单击此处编辑母版标题样式</a:t>
            </a:r>
          </a:p>
        </p:txBody>
      </p:sp>
      <p:sp>
        <p:nvSpPr>
          <p:cNvPr id="9219" name="文本占位符 2"/>
          <p:cNvSpPr>
            <a:spLocks noGrp="1" noChangeArrowheads="1"/>
          </p:cNvSpPr>
          <p:nvPr>
            <p:ph type="body" idx="1"/>
          </p:nvPr>
        </p:nvSpPr>
        <p:spPr bwMode="auto">
          <a:xfrm>
            <a:off x="609600" y="1600200"/>
            <a:ext cx="10972800" cy="4525963"/>
          </a:xfrm>
          <a:prstGeom prst="rect">
            <a:avLst/>
          </a:prstGeom>
          <a:noFill/>
          <a:ln w="9525">
            <a:noFill/>
            <a:miter lim="800000"/>
          </a:ln>
        </p:spPr>
        <p:txBody>
          <a:bodyPr vert="horz" wrap="square" lIns="91440" tIns="45720" rIns="91440" bIns="45720" numCol="1" anchor="t" anchorCtr="0" compatLnSpc="1"/>
          <a:lstStyle/>
          <a:p>
            <a:pPr lvl="0"/>
            <a:r>
              <a:rPr lang="zh-CN">
                <a:sym typeface="Calibri" panose="020F0502020204030204" pitchFamily="34" charset="0"/>
              </a:rPr>
              <a:t>单击此处编辑母版文本样式</a:t>
            </a:r>
          </a:p>
          <a:p>
            <a:pPr lvl="1"/>
            <a:r>
              <a:rPr lang="zh-CN">
                <a:sym typeface="Calibri" panose="020F0502020204030204" pitchFamily="34" charset="0"/>
              </a:rPr>
              <a:t>第二级</a:t>
            </a:r>
          </a:p>
          <a:p>
            <a:pPr lvl="2"/>
            <a:r>
              <a:rPr lang="zh-CN">
                <a:sym typeface="Calibri" panose="020F0502020204030204" pitchFamily="34" charset="0"/>
              </a:rPr>
              <a:t>第三级</a:t>
            </a:r>
          </a:p>
          <a:p>
            <a:pPr lvl="3"/>
            <a:r>
              <a:rPr lang="zh-CN">
                <a:sym typeface="Calibri" panose="020F0502020204030204" pitchFamily="34" charset="0"/>
              </a:rPr>
              <a:t>第四级</a:t>
            </a:r>
          </a:p>
          <a:p>
            <a:pPr lvl="4"/>
            <a:r>
              <a:rPr lang="zh-CN">
                <a:sym typeface="Calibri" panose="020F0502020204030204" pitchFamily="34" charset="0"/>
              </a:rPr>
              <a:t>第五级</a:t>
            </a:r>
          </a:p>
        </p:txBody>
      </p:sp>
      <p:sp>
        <p:nvSpPr>
          <p:cNvPr id="10244" name="日期占位符 1"/>
          <p:cNvSpPr>
            <a:spLocks noGrp="1" noChangeArrowheads="1"/>
          </p:cNvSpPr>
          <p:nvPr>
            <p:ph type="dt" sz="half" idx="2"/>
          </p:nvPr>
        </p:nvSpPr>
        <p:spPr bwMode="auto">
          <a:xfrm>
            <a:off x="609600" y="6356350"/>
            <a:ext cx="2844800" cy="365125"/>
          </a:xfrm>
          <a:prstGeom prst="rect">
            <a:avLst/>
          </a:prstGeom>
          <a:noFill/>
          <a:ln>
            <a:noFill/>
          </a:ln>
        </p:spPr>
        <p:txBody>
          <a:bodyPr vert="horz" wrap="square" lIns="91440" tIns="45720" rIns="91440" bIns="45720" numCol="1" anchor="ctr" anchorCtr="0" compatLnSpc="1"/>
          <a:lstStyle>
            <a:lvl1pPr eaLnBrk="1" hangingPunct="1">
              <a:defRPr sz="1200">
                <a:solidFill>
                  <a:srgbClr val="898989"/>
                </a:solidFill>
              </a:defRPr>
            </a:lvl1pPr>
          </a:lstStyle>
          <a:p>
            <a:pPr>
              <a:defRPr/>
            </a:pPr>
            <a:fld id="{32E7F351-E9AB-4BD7-81C8-0CC6BAC65D98}" type="datetime1">
              <a:rPr lang="zh-CN" altLang="en-US"/>
              <a:t>2019/11/21</a:t>
            </a:fld>
            <a:endParaRPr lang="zh-CN" altLang="en-US" sz="1800">
              <a:solidFill>
                <a:srgbClr val="000000"/>
              </a:solidFill>
            </a:endParaRPr>
          </a:p>
        </p:txBody>
      </p:sp>
      <p:sp>
        <p:nvSpPr>
          <p:cNvPr id="10245" name="页脚占位符 2"/>
          <p:cNvSpPr>
            <a:spLocks noGrp="1" noChangeArrowheads="1"/>
          </p:cNvSpPr>
          <p:nvPr>
            <p:ph type="ftr" sz="quarter" idx="3"/>
          </p:nvPr>
        </p:nvSpPr>
        <p:spPr bwMode="auto">
          <a:xfrm>
            <a:off x="4165600" y="6356350"/>
            <a:ext cx="3860800" cy="365125"/>
          </a:xfrm>
          <a:prstGeom prst="rect">
            <a:avLst/>
          </a:prstGeom>
          <a:noFill/>
          <a:ln>
            <a:noFill/>
          </a:ln>
        </p:spPr>
        <p:txBody>
          <a:bodyPr vert="horz" wrap="square" lIns="91440" tIns="45720" rIns="91440" bIns="45720" numCol="1" anchor="ctr" anchorCtr="0" compatLnSpc="1"/>
          <a:lstStyle>
            <a:lvl1pPr algn="ctr" eaLnBrk="1" hangingPunct="1">
              <a:defRPr sz="1200">
                <a:solidFill>
                  <a:srgbClr val="898989"/>
                </a:solidFill>
              </a:defRPr>
            </a:lvl1pPr>
          </a:lstStyle>
          <a:p>
            <a:pPr>
              <a:defRPr/>
            </a:pPr>
            <a:endParaRPr lang="zh-CN" altLang="en-US"/>
          </a:p>
        </p:txBody>
      </p:sp>
      <p:sp>
        <p:nvSpPr>
          <p:cNvPr id="10246" name="灯片编号占位符 3"/>
          <p:cNvSpPr>
            <a:spLocks noGrp="1" noChangeArrowheads="1"/>
          </p:cNvSpPr>
          <p:nvPr>
            <p:ph type="sldNum" sz="quarter" idx="4"/>
          </p:nvPr>
        </p:nvSpPr>
        <p:spPr bwMode="auto">
          <a:xfrm>
            <a:off x="8737600" y="6356350"/>
            <a:ext cx="2844800" cy="365125"/>
          </a:xfrm>
          <a:prstGeom prst="rect">
            <a:avLst/>
          </a:prstGeom>
          <a:noFill/>
          <a:ln>
            <a:noFill/>
          </a:ln>
        </p:spPr>
        <p:txBody>
          <a:bodyPr vert="horz" wrap="square" lIns="91440" tIns="45720" rIns="91440" bIns="45720" numCol="1" anchor="ctr" anchorCtr="0" compatLnSpc="1"/>
          <a:lstStyle>
            <a:lvl1pPr algn="r" eaLnBrk="1" hangingPunct="1">
              <a:defRPr sz="1200">
                <a:solidFill>
                  <a:srgbClr val="898989"/>
                </a:solidFill>
              </a:defRPr>
            </a:lvl1pPr>
          </a:lstStyle>
          <a:p>
            <a:pPr>
              <a:defRPr/>
            </a:pPr>
            <a:fld id="{9E60D869-1E53-4745-9100-CF9AC70C435B}" type="slidenum">
              <a:rPr lang="zh-CN" altLang="en-US"/>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spd="slow" advClick="0" advTm="300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42" name="标题占位符 1"/>
          <p:cNvSpPr>
            <a:spLocks noGrp="1" noChangeArrowheads="1"/>
          </p:cNvSpPr>
          <p:nvPr>
            <p:ph type="title" idx="4294967295"/>
          </p:nvPr>
        </p:nvSpPr>
        <p:spPr bwMode="auto">
          <a:xfrm>
            <a:off x="609600" y="274638"/>
            <a:ext cx="10972800" cy="1143000"/>
          </a:xfrm>
          <a:prstGeom prst="rect">
            <a:avLst/>
          </a:prstGeom>
          <a:noFill/>
          <a:ln w="9525">
            <a:noFill/>
            <a:miter lim="800000"/>
          </a:ln>
        </p:spPr>
        <p:txBody>
          <a:bodyPr vert="horz" wrap="square" lIns="91440" tIns="45720" rIns="91440" bIns="45720" numCol="1" anchor="ctr" anchorCtr="0" compatLnSpc="1"/>
          <a:lstStyle/>
          <a:p>
            <a:pPr lvl="0"/>
            <a:r>
              <a:rPr lang="zh-CN">
                <a:sym typeface="Calibri" panose="020F0502020204030204" pitchFamily="34" charset="0"/>
              </a:rPr>
              <a:t>单击此处编辑母版标题样式</a:t>
            </a:r>
          </a:p>
        </p:txBody>
      </p:sp>
      <p:sp>
        <p:nvSpPr>
          <p:cNvPr id="10243" name="文本占位符 2"/>
          <p:cNvSpPr>
            <a:spLocks noGrp="1" noChangeArrowheads="1"/>
          </p:cNvSpPr>
          <p:nvPr>
            <p:ph type="body" idx="1"/>
          </p:nvPr>
        </p:nvSpPr>
        <p:spPr bwMode="auto">
          <a:xfrm>
            <a:off x="609600" y="1600200"/>
            <a:ext cx="10972800" cy="4525963"/>
          </a:xfrm>
          <a:prstGeom prst="rect">
            <a:avLst/>
          </a:prstGeom>
          <a:noFill/>
          <a:ln w="9525">
            <a:noFill/>
            <a:miter lim="800000"/>
          </a:ln>
        </p:spPr>
        <p:txBody>
          <a:bodyPr vert="horz" wrap="square" lIns="91440" tIns="45720" rIns="91440" bIns="45720" numCol="1" anchor="t" anchorCtr="0" compatLnSpc="1"/>
          <a:lstStyle/>
          <a:p>
            <a:pPr lvl="0"/>
            <a:r>
              <a:rPr lang="zh-CN">
                <a:sym typeface="Calibri" panose="020F0502020204030204" pitchFamily="34" charset="0"/>
              </a:rPr>
              <a:t>单击此处编辑母版文本样式</a:t>
            </a:r>
          </a:p>
          <a:p>
            <a:pPr lvl="1"/>
            <a:r>
              <a:rPr lang="zh-CN">
                <a:sym typeface="Calibri" panose="020F0502020204030204" pitchFamily="34" charset="0"/>
              </a:rPr>
              <a:t>第二级</a:t>
            </a:r>
          </a:p>
          <a:p>
            <a:pPr lvl="2"/>
            <a:r>
              <a:rPr lang="zh-CN">
                <a:sym typeface="Calibri" panose="020F0502020204030204" pitchFamily="34" charset="0"/>
              </a:rPr>
              <a:t>第三级</a:t>
            </a:r>
          </a:p>
          <a:p>
            <a:pPr lvl="3"/>
            <a:r>
              <a:rPr lang="zh-CN">
                <a:sym typeface="Calibri" panose="020F0502020204030204" pitchFamily="34" charset="0"/>
              </a:rPr>
              <a:t>第四级</a:t>
            </a:r>
          </a:p>
          <a:p>
            <a:pPr lvl="4"/>
            <a:r>
              <a:rPr lang="zh-CN">
                <a:sym typeface="Calibri" panose="020F0502020204030204" pitchFamily="34" charset="0"/>
              </a:rPr>
              <a:t>第五级</a:t>
            </a:r>
          </a:p>
        </p:txBody>
      </p:sp>
      <p:sp>
        <p:nvSpPr>
          <p:cNvPr id="11268" name="日期占位符 4"/>
          <p:cNvSpPr>
            <a:spLocks noGrp="1" noChangeArrowheads="1"/>
          </p:cNvSpPr>
          <p:nvPr>
            <p:ph type="dt" sz="half" idx="2"/>
          </p:nvPr>
        </p:nvSpPr>
        <p:spPr bwMode="auto">
          <a:xfrm>
            <a:off x="609600" y="6356350"/>
            <a:ext cx="2844800" cy="365125"/>
          </a:xfrm>
          <a:prstGeom prst="rect">
            <a:avLst/>
          </a:prstGeom>
          <a:noFill/>
          <a:ln>
            <a:noFill/>
          </a:ln>
        </p:spPr>
        <p:txBody>
          <a:bodyPr vert="horz" wrap="square" lIns="91440" tIns="45720" rIns="91440" bIns="45720" numCol="1" anchor="ctr" anchorCtr="0" compatLnSpc="1"/>
          <a:lstStyle>
            <a:lvl1pPr eaLnBrk="1" hangingPunct="1">
              <a:defRPr sz="1200">
                <a:solidFill>
                  <a:srgbClr val="898989"/>
                </a:solidFill>
              </a:defRPr>
            </a:lvl1pPr>
          </a:lstStyle>
          <a:p>
            <a:pPr>
              <a:defRPr/>
            </a:pPr>
            <a:fld id="{9D41C391-21D1-4713-BA8E-9EABD00FD483}" type="datetime1">
              <a:rPr lang="zh-CN" altLang="en-US"/>
              <a:t>2019/11/21</a:t>
            </a:fld>
            <a:endParaRPr lang="zh-CN" altLang="en-US" sz="1800">
              <a:solidFill>
                <a:srgbClr val="000000"/>
              </a:solidFill>
            </a:endParaRPr>
          </a:p>
        </p:txBody>
      </p:sp>
      <p:sp>
        <p:nvSpPr>
          <p:cNvPr id="11269" name="页脚占位符 5"/>
          <p:cNvSpPr>
            <a:spLocks noGrp="1" noChangeArrowheads="1"/>
          </p:cNvSpPr>
          <p:nvPr>
            <p:ph type="ftr" sz="quarter" idx="3"/>
          </p:nvPr>
        </p:nvSpPr>
        <p:spPr bwMode="auto">
          <a:xfrm>
            <a:off x="4165600" y="6356350"/>
            <a:ext cx="3860800" cy="365125"/>
          </a:xfrm>
          <a:prstGeom prst="rect">
            <a:avLst/>
          </a:prstGeom>
          <a:noFill/>
          <a:ln>
            <a:noFill/>
          </a:ln>
        </p:spPr>
        <p:txBody>
          <a:bodyPr vert="horz" wrap="square" lIns="91440" tIns="45720" rIns="91440" bIns="45720" numCol="1" anchor="ctr" anchorCtr="0" compatLnSpc="1"/>
          <a:lstStyle>
            <a:lvl1pPr algn="ctr" eaLnBrk="1" hangingPunct="1">
              <a:defRPr sz="1200">
                <a:solidFill>
                  <a:srgbClr val="898989"/>
                </a:solidFill>
              </a:defRPr>
            </a:lvl1pPr>
          </a:lstStyle>
          <a:p>
            <a:pPr>
              <a:defRPr/>
            </a:pPr>
            <a:endParaRPr lang="zh-CN" altLang="en-US"/>
          </a:p>
        </p:txBody>
      </p:sp>
      <p:sp>
        <p:nvSpPr>
          <p:cNvPr id="11270" name="灯片编号占位符 6"/>
          <p:cNvSpPr>
            <a:spLocks noGrp="1" noChangeArrowheads="1"/>
          </p:cNvSpPr>
          <p:nvPr>
            <p:ph type="sldNum" sz="quarter" idx="4"/>
          </p:nvPr>
        </p:nvSpPr>
        <p:spPr bwMode="auto">
          <a:xfrm>
            <a:off x="8737600" y="6356350"/>
            <a:ext cx="2844800" cy="365125"/>
          </a:xfrm>
          <a:prstGeom prst="rect">
            <a:avLst/>
          </a:prstGeom>
          <a:noFill/>
          <a:ln>
            <a:noFill/>
          </a:ln>
        </p:spPr>
        <p:txBody>
          <a:bodyPr vert="horz" wrap="square" lIns="91440" tIns="45720" rIns="91440" bIns="45720" numCol="1" anchor="ctr" anchorCtr="0" compatLnSpc="1"/>
          <a:lstStyle>
            <a:lvl1pPr algn="r" eaLnBrk="1" hangingPunct="1">
              <a:defRPr sz="1200">
                <a:solidFill>
                  <a:srgbClr val="898989"/>
                </a:solidFill>
              </a:defRPr>
            </a:lvl1pPr>
          </a:lstStyle>
          <a:p>
            <a:pPr>
              <a:defRPr/>
            </a:pPr>
            <a:fld id="{E3A9DEBC-7556-4D10-A2C8-3518023BE1E5}" type="slidenum">
              <a:rPr lang="zh-CN" altLang="en-US"/>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spd="slow" advClick="0" advTm="300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5.gif"/></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0" y="0"/>
            <a:ext cx="12192000" cy="6858000"/>
            <a:chOff x="0" y="0"/>
            <a:chExt cx="12192000" cy="6858000"/>
          </a:xfrm>
        </p:grpSpPr>
        <p:pic>
          <p:nvPicPr>
            <p:cNvPr id="24" name="图片 5"/>
            <p:cNvPicPr>
              <a:picLocks noChangeAspect="1" noChangeArrowheads="1"/>
            </p:cNvPicPr>
            <p:nvPr/>
          </p:nvPicPr>
          <p:blipFill>
            <a:blip r:embed="rId2" cstate="email"/>
            <a:srcRect/>
            <a:stretch>
              <a:fillRect/>
            </a:stretch>
          </p:blipFill>
          <p:spPr bwMode="auto">
            <a:xfrm>
              <a:off x="0" y="0"/>
              <a:ext cx="12192000" cy="6858000"/>
            </a:xfrm>
            <a:prstGeom prst="rect">
              <a:avLst/>
            </a:prstGeom>
            <a:noFill/>
            <a:ln w="9525">
              <a:noFill/>
              <a:miter lim="800000"/>
              <a:headEnd/>
              <a:tailEnd/>
            </a:ln>
          </p:spPr>
        </p:pic>
        <p:sp>
          <p:nvSpPr>
            <p:cNvPr id="25" name="矩形 6"/>
            <p:cNvSpPr>
              <a:spLocks noChangeArrowheads="1"/>
            </p:cNvSpPr>
            <p:nvPr/>
          </p:nvSpPr>
          <p:spPr bwMode="auto">
            <a:xfrm>
              <a:off x="0" y="0"/>
              <a:ext cx="12192000" cy="5359400"/>
            </a:xfrm>
            <a:prstGeom prst="rect">
              <a:avLst/>
            </a:prstGeom>
            <a:solidFill>
              <a:srgbClr val="3CBBCE">
                <a:alpha val="65097"/>
              </a:srgbClr>
            </a:solidFill>
            <a:ln w="9525">
              <a:noFill/>
              <a:miter lim="800000"/>
            </a:ln>
          </p:spPr>
          <p:txBody>
            <a:bodyPr anchor="ctr"/>
            <a:lstStyle/>
            <a:p>
              <a:pPr algn="ctr" eaLnBrk="1" hangingPunct="1"/>
              <a:endParaRPr lang="zh-CN" altLang="en-US">
                <a:solidFill>
                  <a:srgbClr val="FFFFFF"/>
                </a:solidFill>
              </a:endParaRPr>
            </a:p>
          </p:txBody>
        </p:sp>
        <p:sp>
          <p:nvSpPr>
            <p:cNvPr id="26" name="矩形 7"/>
            <p:cNvSpPr>
              <a:spLocks noChangeArrowheads="1"/>
            </p:cNvSpPr>
            <p:nvPr/>
          </p:nvSpPr>
          <p:spPr bwMode="auto">
            <a:xfrm>
              <a:off x="0" y="5359400"/>
              <a:ext cx="12192000" cy="1498600"/>
            </a:xfrm>
            <a:prstGeom prst="rect">
              <a:avLst/>
            </a:prstGeom>
            <a:solidFill>
              <a:srgbClr val="3CBBCE"/>
            </a:solidFill>
            <a:ln w="9525">
              <a:noFill/>
              <a:miter lim="800000"/>
            </a:ln>
          </p:spPr>
          <p:txBody>
            <a:bodyPr anchor="ctr"/>
            <a:lstStyle/>
            <a:p>
              <a:pPr algn="ctr" eaLnBrk="1" hangingPunct="1"/>
              <a:endParaRPr lang="zh-CN" altLang="en-US">
                <a:solidFill>
                  <a:srgbClr val="FFFFFF"/>
                </a:solidFill>
              </a:endParaRPr>
            </a:p>
          </p:txBody>
        </p:sp>
        <p:sp>
          <p:nvSpPr>
            <p:cNvPr id="27" name="任意多边形 46"/>
            <p:cNvSpPr/>
            <p:nvPr/>
          </p:nvSpPr>
          <p:spPr bwMode="auto">
            <a:xfrm>
              <a:off x="0" y="5734050"/>
              <a:ext cx="1052513" cy="1123950"/>
            </a:xfrm>
            <a:custGeom>
              <a:avLst/>
              <a:gdLst>
                <a:gd name="T0" fmla="*/ 349450 w 1053177"/>
                <a:gd name="T1" fmla="*/ 0 h 1123422"/>
                <a:gd name="T2" fmla="*/ 1051849 w 1053177"/>
                <a:gd name="T3" fmla="*/ 703948 h 1123422"/>
                <a:gd name="T4" fmla="*/ 931891 w 1053177"/>
                <a:gd name="T5" fmla="*/ 1097531 h 1123422"/>
                <a:gd name="T6" fmla="*/ 909706 w 1053177"/>
                <a:gd name="T7" fmla="*/ 1124478 h 1123422"/>
                <a:gd name="T8" fmla="*/ 0 w 1053177"/>
                <a:gd name="T9" fmla="*/ 1124478 h 1123422"/>
                <a:gd name="T10" fmla="*/ 0 w 1053177"/>
                <a:gd name="T11" fmla="*/ 96686 h 1123422"/>
                <a:gd name="T12" fmla="*/ 76044 w 1053177"/>
                <a:gd name="T13" fmla="*/ 55320 h 1123422"/>
                <a:gd name="T14" fmla="*/ 349450 w 1053177"/>
                <a:gd name="T15" fmla="*/ 0 h 1123422"/>
                <a:gd name="T16" fmla="*/ 0 60000 65536"/>
                <a:gd name="T17" fmla="*/ 0 60000 65536"/>
                <a:gd name="T18" fmla="*/ 0 60000 65536"/>
                <a:gd name="T19" fmla="*/ 0 60000 65536"/>
                <a:gd name="T20" fmla="*/ 0 60000 65536"/>
                <a:gd name="T21" fmla="*/ 0 60000 65536"/>
                <a:gd name="T22" fmla="*/ 0 60000 65536"/>
                <a:gd name="T23" fmla="*/ 0 60000 65536"/>
                <a:gd name="T24" fmla="*/ 0 w 1053177"/>
                <a:gd name="T25" fmla="*/ 0 h 1123422"/>
                <a:gd name="T26" fmla="*/ 1053177 w 1053177"/>
                <a:gd name="T27" fmla="*/ 1123422 h 11234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53177" h="1123422">
                  <a:moveTo>
                    <a:pt x="349891" y="0"/>
                  </a:moveTo>
                  <a:cubicBezTo>
                    <a:pt x="738305" y="0"/>
                    <a:pt x="1053177" y="314872"/>
                    <a:pt x="1053177" y="703286"/>
                  </a:cubicBezTo>
                  <a:cubicBezTo>
                    <a:pt x="1053177" y="848942"/>
                    <a:pt x="1008898" y="984255"/>
                    <a:pt x="933067" y="1096500"/>
                  </a:cubicBezTo>
                  <a:lnTo>
                    <a:pt x="910854" y="1123422"/>
                  </a:lnTo>
                  <a:lnTo>
                    <a:pt x="0" y="1123422"/>
                  </a:lnTo>
                  <a:lnTo>
                    <a:pt x="0" y="96596"/>
                  </a:lnTo>
                  <a:lnTo>
                    <a:pt x="76140" y="55268"/>
                  </a:lnTo>
                  <a:cubicBezTo>
                    <a:pt x="160280" y="19680"/>
                    <a:pt x="252788" y="0"/>
                    <a:pt x="349891" y="0"/>
                  </a:cubicBezTo>
                  <a:close/>
                </a:path>
              </a:pathLst>
            </a:custGeom>
            <a:solidFill>
              <a:schemeClr val="bg1">
                <a:alpha val="63136"/>
              </a:schemeClr>
            </a:solidFill>
            <a:ln w="9525">
              <a:noFill/>
              <a:round/>
            </a:ln>
          </p:spPr>
          <p:txBody>
            <a:bodyPr anchor="ctr"/>
            <a:lstStyle/>
            <a:p>
              <a:endParaRPr lang="zh-CN" altLang="en-US"/>
            </a:p>
          </p:txBody>
        </p:sp>
        <p:sp>
          <p:nvSpPr>
            <p:cNvPr id="28" name="椭圆 37"/>
            <p:cNvSpPr>
              <a:spLocks noChangeArrowheads="1"/>
            </p:cNvSpPr>
            <p:nvPr/>
          </p:nvSpPr>
          <p:spPr bwMode="auto">
            <a:xfrm>
              <a:off x="971550" y="5354638"/>
              <a:ext cx="574675" cy="574675"/>
            </a:xfrm>
            <a:prstGeom prst="ellipse">
              <a:avLst/>
            </a:prstGeom>
            <a:solidFill>
              <a:schemeClr val="bg1">
                <a:alpha val="63136"/>
              </a:schemeClr>
            </a:solidFill>
            <a:ln w="9525">
              <a:noFill/>
              <a:round/>
            </a:ln>
          </p:spPr>
          <p:txBody>
            <a:bodyPr anchor="ctr"/>
            <a:lstStyle/>
            <a:p>
              <a:pPr algn="ctr" eaLnBrk="1" hangingPunct="1"/>
              <a:endParaRPr lang="zh-CN" altLang="en-US">
                <a:solidFill>
                  <a:srgbClr val="FFFFFF"/>
                </a:solidFill>
              </a:endParaRPr>
            </a:p>
          </p:txBody>
        </p:sp>
        <p:sp>
          <p:nvSpPr>
            <p:cNvPr id="29" name="椭圆 38"/>
            <p:cNvSpPr>
              <a:spLocks noChangeArrowheads="1"/>
            </p:cNvSpPr>
            <p:nvPr/>
          </p:nvSpPr>
          <p:spPr bwMode="auto">
            <a:xfrm>
              <a:off x="539750" y="4568825"/>
              <a:ext cx="227013" cy="228600"/>
            </a:xfrm>
            <a:prstGeom prst="ellipse">
              <a:avLst/>
            </a:prstGeom>
            <a:solidFill>
              <a:schemeClr val="bg1">
                <a:alpha val="63136"/>
              </a:schemeClr>
            </a:solidFill>
            <a:ln w="9525">
              <a:noFill/>
              <a:round/>
            </a:ln>
          </p:spPr>
          <p:txBody>
            <a:bodyPr anchor="ctr"/>
            <a:lstStyle/>
            <a:p>
              <a:pPr algn="ctr" eaLnBrk="1" hangingPunct="1"/>
              <a:endParaRPr lang="zh-CN" altLang="en-US">
                <a:solidFill>
                  <a:srgbClr val="FFFFFF"/>
                </a:solidFill>
              </a:endParaRPr>
            </a:p>
          </p:txBody>
        </p:sp>
        <p:sp>
          <p:nvSpPr>
            <p:cNvPr id="30" name="任意多边形 42"/>
            <p:cNvSpPr/>
            <p:nvPr/>
          </p:nvSpPr>
          <p:spPr bwMode="auto">
            <a:xfrm>
              <a:off x="0" y="3692525"/>
              <a:ext cx="409575" cy="1047750"/>
            </a:xfrm>
            <a:custGeom>
              <a:avLst/>
              <a:gdLst>
                <a:gd name="T0" fmla="*/ 0 w 410033"/>
                <a:gd name="T1" fmla="*/ 0 h 1047702"/>
                <a:gd name="T2" fmla="*/ 78895 w 410033"/>
                <a:gd name="T3" fmla="*/ 24547 h 1047702"/>
                <a:gd name="T4" fmla="*/ 409118 w 410033"/>
                <a:gd name="T5" fmla="*/ 523899 h 1047702"/>
                <a:gd name="T6" fmla="*/ 78895 w 410033"/>
                <a:gd name="T7" fmla="*/ 1023251 h 1047702"/>
                <a:gd name="T8" fmla="*/ 0 w 410033"/>
                <a:gd name="T9" fmla="*/ 1047798 h 1047702"/>
                <a:gd name="T10" fmla="*/ 0 w 410033"/>
                <a:gd name="T11" fmla="*/ 0 h 1047702"/>
                <a:gd name="T12" fmla="*/ 0 60000 65536"/>
                <a:gd name="T13" fmla="*/ 0 60000 65536"/>
                <a:gd name="T14" fmla="*/ 0 60000 65536"/>
                <a:gd name="T15" fmla="*/ 0 60000 65536"/>
                <a:gd name="T16" fmla="*/ 0 60000 65536"/>
                <a:gd name="T17" fmla="*/ 0 60000 65536"/>
                <a:gd name="T18" fmla="*/ 0 w 410033"/>
                <a:gd name="T19" fmla="*/ 0 h 1047702"/>
                <a:gd name="T20" fmla="*/ 410033 w 410033"/>
                <a:gd name="T21" fmla="*/ 1047702 h 1047702"/>
              </a:gdLst>
              <a:ahLst/>
              <a:cxnLst>
                <a:cxn ang="T12">
                  <a:pos x="T0" y="T1"/>
                </a:cxn>
                <a:cxn ang="T13">
                  <a:pos x="T2" y="T3"/>
                </a:cxn>
                <a:cxn ang="T14">
                  <a:pos x="T4" y="T5"/>
                </a:cxn>
                <a:cxn ang="T15">
                  <a:pos x="T6" y="T7"/>
                </a:cxn>
                <a:cxn ang="T16">
                  <a:pos x="T8" y="T9"/>
                </a:cxn>
                <a:cxn ang="T17">
                  <a:pos x="T10" y="T11"/>
                </a:cxn>
              </a:cxnLst>
              <a:rect l="T18" t="T19" r="T20" b="T21"/>
              <a:pathLst>
                <a:path w="410033" h="1047702">
                  <a:moveTo>
                    <a:pt x="0" y="0"/>
                  </a:moveTo>
                  <a:lnTo>
                    <a:pt x="79071" y="24545"/>
                  </a:lnTo>
                  <a:cubicBezTo>
                    <a:pt x="273564" y="106809"/>
                    <a:pt x="410033" y="299393"/>
                    <a:pt x="410033" y="523851"/>
                  </a:cubicBezTo>
                  <a:cubicBezTo>
                    <a:pt x="410033" y="748310"/>
                    <a:pt x="273564" y="940894"/>
                    <a:pt x="79071" y="1023157"/>
                  </a:cubicBezTo>
                  <a:lnTo>
                    <a:pt x="0" y="1047702"/>
                  </a:lnTo>
                  <a:lnTo>
                    <a:pt x="0" y="0"/>
                  </a:lnTo>
                  <a:close/>
                </a:path>
              </a:pathLst>
            </a:custGeom>
            <a:solidFill>
              <a:schemeClr val="bg1">
                <a:alpha val="63136"/>
              </a:schemeClr>
            </a:solidFill>
            <a:ln w="9525">
              <a:noFill/>
              <a:round/>
            </a:ln>
          </p:spPr>
          <p:txBody>
            <a:bodyPr anchor="ctr"/>
            <a:lstStyle/>
            <a:p>
              <a:endParaRPr lang="zh-CN" altLang="en-US"/>
            </a:p>
          </p:txBody>
        </p:sp>
        <p:sp>
          <p:nvSpPr>
            <p:cNvPr id="31" name="椭圆 40"/>
            <p:cNvSpPr>
              <a:spLocks noChangeArrowheads="1"/>
            </p:cNvSpPr>
            <p:nvPr/>
          </p:nvSpPr>
          <p:spPr bwMode="auto">
            <a:xfrm>
              <a:off x="65088" y="4946650"/>
              <a:ext cx="555625" cy="555625"/>
            </a:xfrm>
            <a:prstGeom prst="ellipse">
              <a:avLst/>
            </a:prstGeom>
            <a:solidFill>
              <a:schemeClr val="bg1">
                <a:alpha val="63136"/>
              </a:schemeClr>
            </a:solidFill>
            <a:ln w="9525">
              <a:noFill/>
              <a:round/>
            </a:ln>
          </p:spPr>
          <p:txBody>
            <a:bodyPr anchor="ctr"/>
            <a:lstStyle/>
            <a:p>
              <a:pPr algn="ctr" eaLnBrk="1" hangingPunct="1"/>
              <a:endParaRPr lang="zh-CN" altLang="en-US">
                <a:solidFill>
                  <a:srgbClr val="FFFFFF"/>
                </a:solidFill>
              </a:endParaRPr>
            </a:p>
          </p:txBody>
        </p:sp>
      </p:grpSp>
      <p:grpSp>
        <p:nvGrpSpPr>
          <p:cNvPr id="15366" name="组合 1"/>
          <p:cNvGrpSpPr/>
          <p:nvPr/>
        </p:nvGrpSpPr>
        <p:grpSpPr bwMode="auto">
          <a:xfrm>
            <a:off x="3476625" y="-125413"/>
            <a:ext cx="4772025" cy="5287963"/>
            <a:chOff x="0" y="0"/>
            <a:chExt cx="3926934" cy="4352253"/>
          </a:xfrm>
        </p:grpSpPr>
        <p:sp>
          <p:nvSpPr>
            <p:cNvPr id="15376" name="等腰三角形 25"/>
            <p:cNvSpPr>
              <a:spLocks noChangeArrowheads="1"/>
            </p:cNvSpPr>
            <p:nvPr/>
          </p:nvSpPr>
          <p:spPr bwMode="auto">
            <a:xfrm rot="-4373613">
              <a:off x="-268014" y="268014"/>
              <a:ext cx="3886200" cy="3350172"/>
            </a:xfrm>
            <a:prstGeom prst="triangle">
              <a:avLst>
                <a:gd name="adj" fmla="val 50000"/>
              </a:avLst>
            </a:prstGeom>
            <a:noFill/>
            <a:ln w="19050">
              <a:solidFill>
                <a:srgbClr val="F2F2F2"/>
              </a:solidFill>
              <a:miter lim="800000"/>
            </a:ln>
          </p:spPr>
          <p:txBody>
            <a:bodyPr anchor="ctr"/>
            <a:lstStyle/>
            <a:p>
              <a:pPr algn="ctr" eaLnBrk="1" hangingPunct="1"/>
              <a:endParaRPr lang="zh-CN" altLang="en-US">
                <a:solidFill>
                  <a:srgbClr val="FFFFFF"/>
                </a:solidFill>
              </a:endParaRPr>
            </a:p>
          </p:txBody>
        </p:sp>
        <p:sp>
          <p:nvSpPr>
            <p:cNvPr id="15377" name="等腰三角形 26"/>
            <p:cNvSpPr>
              <a:spLocks noChangeArrowheads="1"/>
            </p:cNvSpPr>
            <p:nvPr/>
          </p:nvSpPr>
          <p:spPr bwMode="auto">
            <a:xfrm rot="-5400000">
              <a:off x="-55590" y="665598"/>
              <a:ext cx="3565365" cy="3073590"/>
            </a:xfrm>
            <a:prstGeom prst="triangle">
              <a:avLst>
                <a:gd name="adj" fmla="val 50000"/>
              </a:avLst>
            </a:prstGeom>
            <a:solidFill>
              <a:srgbClr val="3CBBCE"/>
            </a:solidFill>
            <a:ln w="9525">
              <a:noFill/>
              <a:miter lim="800000"/>
            </a:ln>
          </p:spPr>
          <p:txBody>
            <a:bodyPr anchor="ctr"/>
            <a:lstStyle/>
            <a:p>
              <a:pPr algn="ctr" eaLnBrk="1" hangingPunct="1"/>
              <a:endParaRPr lang="zh-CN" altLang="en-US">
                <a:solidFill>
                  <a:srgbClr val="FFFFFF"/>
                </a:solidFill>
              </a:endParaRPr>
            </a:p>
          </p:txBody>
        </p:sp>
        <p:sp>
          <p:nvSpPr>
            <p:cNvPr id="15378" name="椭圆 28"/>
            <p:cNvSpPr>
              <a:spLocks noChangeArrowheads="1"/>
            </p:cNvSpPr>
            <p:nvPr/>
          </p:nvSpPr>
          <p:spPr bwMode="auto">
            <a:xfrm>
              <a:off x="25197" y="1363044"/>
              <a:ext cx="228600" cy="228600"/>
            </a:xfrm>
            <a:prstGeom prst="ellipse">
              <a:avLst/>
            </a:prstGeom>
            <a:solidFill>
              <a:schemeClr val="bg1"/>
            </a:solidFill>
            <a:ln w="9525">
              <a:noFill/>
              <a:round/>
            </a:ln>
          </p:spPr>
          <p:txBody>
            <a:bodyPr anchor="ctr"/>
            <a:lstStyle/>
            <a:p>
              <a:pPr algn="ctr" eaLnBrk="1" hangingPunct="1"/>
              <a:endParaRPr lang="zh-CN" altLang="en-US">
                <a:solidFill>
                  <a:srgbClr val="FFFFFF"/>
                </a:solidFill>
              </a:endParaRPr>
            </a:p>
          </p:txBody>
        </p:sp>
        <p:sp>
          <p:nvSpPr>
            <p:cNvPr id="15379" name="椭圆 32"/>
            <p:cNvSpPr>
              <a:spLocks noChangeArrowheads="1"/>
            </p:cNvSpPr>
            <p:nvPr/>
          </p:nvSpPr>
          <p:spPr bwMode="auto">
            <a:xfrm>
              <a:off x="2577897" y="4123653"/>
              <a:ext cx="228600" cy="228600"/>
            </a:xfrm>
            <a:prstGeom prst="ellipse">
              <a:avLst/>
            </a:prstGeom>
            <a:solidFill>
              <a:schemeClr val="bg1"/>
            </a:solidFill>
            <a:ln w="9525">
              <a:noFill/>
              <a:round/>
            </a:ln>
          </p:spPr>
          <p:txBody>
            <a:bodyPr anchor="ctr"/>
            <a:lstStyle/>
            <a:p>
              <a:pPr algn="ctr" eaLnBrk="1" hangingPunct="1"/>
              <a:endParaRPr lang="zh-CN" altLang="en-US">
                <a:solidFill>
                  <a:srgbClr val="FFFFFF"/>
                </a:solidFill>
              </a:endParaRPr>
            </a:p>
          </p:txBody>
        </p:sp>
        <p:sp>
          <p:nvSpPr>
            <p:cNvPr id="15380" name="椭圆 33"/>
            <p:cNvSpPr>
              <a:spLocks noChangeArrowheads="1"/>
            </p:cNvSpPr>
            <p:nvPr/>
          </p:nvSpPr>
          <p:spPr bwMode="auto">
            <a:xfrm>
              <a:off x="3698334" y="500199"/>
              <a:ext cx="228600" cy="228600"/>
            </a:xfrm>
            <a:prstGeom prst="ellipse">
              <a:avLst/>
            </a:prstGeom>
            <a:solidFill>
              <a:schemeClr val="bg1"/>
            </a:solidFill>
            <a:ln w="9525">
              <a:noFill/>
              <a:round/>
            </a:ln>
          </p:spPr>
          <p:txBody>
            <a:bodyPr anchor="ctr"/>
            <a:lstStyle/>
            <a:p>
              <a:pPr algn="ctr" eaLnBrk="1" hangingPunct="1"/>
              <a:endParaRPr lang="zh-CN" altLang="en-US">
                <a:solidFill>
                  <a:srgbClr val="FFFFFF"/>
                </a:solidFill>
              </a:endParaRPr>
            </a:p>
          </p:txBody>
        </p:sp>
      </p:grpSp>
      <p:grpSp>
        <p:nvGrpSpPr>
          <p:cNvPr id="15367" name="组合 3"/>
          <p:cNvGrpSpPr/>
          <p:nvPr/>
        </p:nvGrpSpPr>
        <p:grpSpPr bwMode="auto">
          <a:xfrm>
            <a:off x="2894551" y="1174750"/>
            <a:ext cx="6121553" cy="3805195"/>
            <a:chOff x="-409152" y="0"/>
            <a:chExt cx="6121294" cy="3805826"/>
          </a:xfrm>
        </p:grpSpPr>
        <p:sp>
          <p:nvSpPr>
            <p:cNvPr id="15373" name="文本框 27"/>
            <p:cNvSpPr txBox="1">
              <a:spLocks noChangeArrowheads="1"/>
            </p:cNvSpPr>
            <p:nvPr/>
          </p:nvSpPr>
          <p:spPr bwMode="auto">
            <a:xfrm>
              <a:off x="0" y="0"/>
              <a:ext cx="4848021" cy="2646484"/>
            </a:xfrm>
            <a:prstGeom prst="rect">
              <a:avLst/>
            </a:prstGeom>
            <a:noFill/>
            <a:ln w="9525">
              <a:noFill/>
              <a:miter lim="800000"/>
            </a:ln>
          </p:spPr>
          <p:txBody>
            <a:bodyPr>
              <a:spAutoFit/>
            </a:bodyPr>
            <a:lstStyle/>
            <a:p>
              <a:pPr algn="dist" eaLnBrk="1" hangingPunct="1"/>
              <a:r>
                <a:rPr lang="en-US" altLang="zh-CN" sz="16600" dirty="0">
                  <a:solidFill>
                    <a:schemeClr val="bg1"/>
                  </a:solidFill>
                  <a:latin typeface="Impact" panose="020B0806030902050204" pitchFamily="34" charset="0"/>
                  <a:ea typeface="微软雅黑" panose="020B0503020204020204" pitchFamily="34" charset="-122"/>
                </a:rPr>
                <a:t>2019</a:t>
              </a:r>
              <a:endParaRPr lang="zh-CN" altLang="en-US" sz="16600" dirty="0">
                <a:solidFill>
                  <a:schemeClr val="bg1"/>
                </a:solidFill>
                <a:latin typeface="Impact" panose="020B0806030902050204" pitchFamily="34" charset="0"/>
                <a:ea typeface="微软雅黑" panose="020B0503020204020204" pitchFamily="34" charset="-122"/>
              </a:endParaRPr>
            </a:p>
          </p:txBody>
        </p:sp>
        <p:sp>
          <p:nvSpPr>
            <p:cNvPr id="15374" name="文本框 34"/>
            <p:cNvSpPr txBox="1">
              <a:spLocks noChangeArrowheads="1"/>
            </p:cNvSpPr>
            <p:nvPr/>
          </p:nvSpPr>
          <p:spPr bwMode="auto">
            <a:xfrm>
              <a:off x="-409152" y="2605298"/>
              <a:ext cx="6121294" cy="1200528"/>
            </a:xfrm>
            <a:prstGeom prst="rect">
              <a:avLst/>
            </a:prstGeom>
            <a:noFill/>
            <a:ln w="9525">
              <a:noFill/>
              <a:miter lim="800000"/>
            </a:ln>
          </p:spPr>
          <p:txBody>
            <a:bodyPr wrap="square">
              <a:spAutoFit/>
            </a:bodyPr>
            <a:lstStyle/>
            <a:p>
              <a:pPr algn="dist" eaLnBrk="1" hangingPunct="1"/>
              <a:r>
                <a:rPr lang="zh-CN" altLang="zh-CN" sz="3600" b="1" spc="-300" dirty="0">
                  <a:solidFill>
                    <a:schemeClr val="bg1"/>
                  </a:solidFill>
                  <a:latin typeface="微软雅黑" panose="020B0503020204020204" pitchFamily="34" charset="-122"/>
                  <a:ea typeface="微软雅黑" panose="020B0503020204020204" pitchFamily="34" charset="-122"/>
                </a:rPr>
                <a:t>中国好质量企业案例大赛</a:t>
              </a:r>
              <a:endParaRPr lang="zh-CN" altLang="en-US" sz="3600" b="1" spc="-300" dirty="0">
                <a:solidFill>
                  <a:schemeClr val="bg1"/>
                </a:solidFill>
                <a:latin typeface="微软雅黑" panose="020B0503020204020204" pitchFamily="34" charset="-122"/>
                <a:ea typeface="微软雅黑" panose="020B0503020204020204" pitchFamily="34" charset="-122"/>
              </a:endParaRPr>
            </a:p>
            <a:p>
              <a:pPr algn="dist" eaLnBrk="1" hangingPunct="1"/>
              <a:endParaRPr lang="zh-CN" altLang="en-US" sz="3600" b="1" spc="-300" dirty="0">
                <a:solidFill>
                  <a:schemeClr val="bg1"/>
                </a:solidFill>
                <a:latin typeface="微软雅黑" panose="020B0503020204020204" pitchFamily="34" charset="-122"/>
                <a:ea typeface="微软雅黑" panose="020B0503020204020204" pitchFamily="34" charset="-122"/>
              </a:endParaRPr>
            </a:p>
          </p:txBody>
        </p:sp>
      </p:grpSp>
      <p:sp>
        <p:nvSpPr>
          <p:cNvPr id="15368" name="任意多边形 46"/>
          <p:cNvSpPr/>
          <p:nvPr/>
        </p:nvSpPr>
        <p:spPr bwMode="auto">
          <a:xfrm>
            <a:off x="0" y="5734050"/>
            <a:ext cx="1052513" cy="1123950"/>
          </a:xfrm>
          <a:custGeom>
            <a:avLst/>
            <a:gdLst>
              <a:gd name="T0" fmla="*/ 349450 w 1053177"/>
              <a:gd name="T1" fmla="*/ 0 h 1123422"/>
              <a:gd name="T2" fmla="*/ 1051849 w 1053177"/>
              <a:gd name="T3" fmla="*/ 703948 h 1123422"/>
              <a:gd name="T4" fmla="*/ 931891 w 1053177"/>
              <a:gd name="T5" fmla="*/ 1097531 h 1123422"/>
              <a:gd name="T6" fmla="*/ 909706 w 1053177"/>
              <a:gd name="T7" fmla="*/ 1124478 h 1123422"/>
              <a:gd name="T8" fmla="*/ 0 w 1053177"/>
              <a:gd name="T9" fmla="*/ 1124478 h 1123422"/>
              <a:gd name="T10" fmla="*/ 0 w 1053177"/>
              <a:gd name="T11" fmla="*/ 96686 h 1123422"/>
              <a:gd name="T12" fmla="*/ 76044 w 1053177"/>
              <a:gd name="T13" fmla="*/ 55320 h 1123422"/>
              <a:gd name="T14" fmla="*/ 349450 w 1053177"/>
              <a:gd name="T15" fmla="*/ 0 h 1123422"/>
              <a:gd name="T16" fmla="*/ 0 60000 65536"/>
              <a:gd name="T17" fmla="*/ 0 60000 65536"/>
              <a:gd name="T18" fmla="*/ 0 60000 65536"/>
              <a:gd name="T19" fmla="*/ 0 60000 65536"/>
              <a:gd name="T20" fmla="*/ 0 60000 65536"/>
              <a:gd name="T21" fmla="*/ 0 60000 65536"/>
              <a:gd name="T22" fmla="*/ 0 60000 65536"/>
              <a:gd name="T23" fmla="*/ 0 60000 65536"/>
              <a:gd name="T24" fmla="*/ 0 w 1053177"/>
              <a:gd name="T25" fmla="*/ 0 h 1123422"/>
              <a:gd name="T26" fmla="*/ 1053177 w 1053177"/>
              <a:gd name="T27" fmla="*/ 1123422 h 11234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53177" h="1123422">
                <a:moveTo>
                  <a:pt x="349891" y="0"/>
                </a:moveTo>
                <a:cubicBezTo>
                  <a:pt x="738305" y="0"/>
                  <a:pt x="1053177" y="314872"/>
                  <a:pt x="1053177" y="703286"/>
                </a:cubicBezTo>
                <a:cubicBezTo>
                  <a:pt x="1053177" y="848942"/>
                  <a:pt x="1008898" y="984255"/>
                  <a:pt x="933067" y="1096500"/>
                </a:cubicBezTo>
                <a:lnTo>
                  <a:pt x="910854" y="1123422"/>
                </a:lnTo>
                <a:lnTo>
                  <a:pt x="0" y="1123422"/>
                </a:lnTo>
                <a:lnTo>
                  <a:pt x="0" y="96596"/>
                </a:lnTo>
                <a:lnTo>
                  <a:pt x="76140" y="55268"/>
                </a:lnTo>
                <a:cubicBezTo>
                  <a:pt x="160280" y="19680"/>
                  <a:pt x="252788" y="0"/>
                  <a:pt x="349891" y="0"/>
                </a:cubicBezTo>
                <a:close/>
              </a:path>
            </a:pathLst>
          </a:custGeom>
          <a:solidFill>
            <a:schemeClr val="bg1">
              <a:alpha val="63136"/>
            </a:schemeClr>
          </a:solidFill>
          <a:ln w="9525">
            <a:noFill/>
            <a:round/>
          </a:ln>
        </p:spPr>
        <p:txBody>
          <a:bodyPr anchor="ctr"/>
          <a:lstStyle/>
          <a:p>
            <a:endParaRPr lang="zh-CN" altLang="en-US"/>
          </a:p>
        </p:txBody>
      </p:sp>
      <p:sp>
        <p:nvSpPr>
          <p:cNvPr id="15369" name="椭圆 37"/>
          <p:cNvSpPr>
            <a:spLocks noChangeArrowheads="1"/>
          </p:cNvSpPr>
          <p:nvPr/>
        </p:nvSpPr>
        <p:spPr bwMode="auto">
          <a:xfrm>
            <a:off x="971550" y="5354638"/>
            <a:ext cx="574675" cy="574675"/>
          </a:xfrm>
          <a:prstGeom prst="ellipse">
            <a:avLst/>
          </a:prstGeom>
          <a:solidFill>
            <a:schemeClr val="bg1">
              <a:alpha val="63136"/>
            </a:schemeClr>
          </a:solidFill>
          <a:ln w="9525">
            <a:noFill/>
            <a:round/>
          </a:ln>
        </p:spPr>
        <p:txBody>
          <a:bodyPr anchor="ctr"/>
          <a:lstStyle/>
          <a:p>
            <a:pPr algn="ctr" eaLnBrk="1" hangingPunct="1"/>
            <a:endParaRPr lang="zh-CN" altLang="en-US">
              <a:solidFill>
                <a:srgbClr val="FFFFFF"/>
              </a:solidFill>
            </a:endParaRPr>
          </a:p>
        </p:txBody>
      </p:sp>
      <p:sp>
        <p:nvSpPr>
          <p:cNvPr id="15370" name="椭圆 38"/>
          <p:cNvSpPr>
            <a:spLocks noChangeArrowheads="1"/>
          </p:cNvSpPr>
          <p:nvPr/>
        </p:nvSpPr>
        <p:spPr bwMode="auto">
          <a:xfrm>
            <a:off x="539750" y="4568825"/>
            <a:ext cx="227013" cy="228600"/>
          </a:xfrm>
          <a:prstGeom prst="ellipse">
            <a:avLst/>
          </a:prstGeom>
          <a:solidFill>
            <a:schemeClr val="bg1">
              <a:alpha val="63136"/>
            </a:schemeClr>
          </a:solidFill>
          <a:ln w="9525">
            <a:noFill/>
            <a:round/>
          </a:ln>
        </p:spPr>
        <p:txBody>
          <a:bodyPr anchor="ctr"/>
          <a:lstStyle/>
          <a:p>
            <a:pPr algn="ctr" eaLnBrk="1" hangingPunct="1"/>
            <a:endParaRPr lang="zh-CN" altLang="en-US">
              <a:solidFill>
                <a:srgbClr val="FFFFFF"/>
              </a:solidFill>
            </a:endParaRPr>
          </a:p>
        </p:txBody>
      </p:sp>
      <p:sp>
        <p:nvSpPr>
          <p:cNvPr id="15371" name="任意多边形 42"/>
          <p:cNvSpPr/>
          <p:nvPr/>
        </p:nvSpPr>
        <p:spPr bwMode="auto">
          <a:xfrm>
            <a:off x="0" y="3692525"/>
            <a:ext cx="409575" cy="1047750"/>
          </a:xfrm>
          <a:custGeom>
            <a:avLst/>
            <a:gdLst>
              <a:gd name="T0" fmla="*/ 0 w 410033"/>
              <a:gd name="T1" fmla="*/ 0 h 1047702"/>
              <a:gd name="T2" fmla="*/ 78895 w 410033"/>
              <a:gd name="T3" fmla="*/ 24547 h 1047702"/>
              <a:gd name="T4" fmla="*/ 409118 w 410033"/>
              <a:gd name="T5" fmla="*/ 523899 h 1047702"/>
              <a:gd name="T6" fmla="*/ 78895 w 410033"/>
              <a:gd name="T7" fmla="*/ 1023251 h 1047702"/>
              <a:gd name="T8" fmla="*/ 0 w 410033"/>
              <a:gd name="T9" fmla="*/ 1047798 h 1047702"/>
              <a:gd name="T10" fmla="*/ 0 w 410033"/>
              <a:gd name="T11" fmla="*/ 0 h 1047702"/>
              <a:gd name="T12" fmla="*/ 0 60000 65536"/>
              <a:gd name="T13" fmla="*/ 0 60000 65536"/>
              <a:gd name="T14" fmla="*/ 0 60000 65536"/>
              <a:gd name="T15" fmla="*/ 0 60000 65536"/>
              <a:gd name="T16" fmla="*/ 0 60000 65536"/>
              <a:gd name="T17" fmla="*/ 0 60000 65536"/>
              <a:gd name="T18" fmla="*/ 0 w 410033"/>
              <a:gd name="T19" fmla="*/ 0 h 1047702"/>
              <a:gd name="T20" fmla="*/ 410033 w 410033"/>
              <a:gd name="T21" fmla="*/ 1047702 h 1047702"/>
            </a:gdLst>
            <a:ahLst/>
            <a:cxnLst>
              <a:cxn ang="T12">
                <a:pos x="T0" y="T1"/>
              </a:cxn>
              <a:cxn ang="T13">
                <a:pos x="T2" y="T3"/>
              </a:cxn>
              <a:cxn ang="T14">
                <a:pos x="T4" y="T5"/>
              </a:cxn>
              <a:cxn ang="T15">
                <a:pos x="T6" y="T7"/>
              </a:cxn>
              <a:cxn ang="T16">
                <a:pos x="T8" y="T9"/>
              </a:cxn>
              <a:cxn ang="T17">
                <a:pos x="T10" y="T11"/>
              </a:cxn>
            </a:cxnLst>
            <a:rect l="T18" t="T19" r="T20" b="T21"/>
            <a:pathLst>
              <a:path w="410033" h="1047702">
                <a:moveTo>
                  <a:pt x="0" y="0"/>
                </a:moveTo>
                <a:lnTo>
                  <a:pt x="79071" y="24545"/>
                </a:lnTo>
                <a:cubicBezTo>
                  <a:pt x="273564" y="106809"/>
                  <a:pt x="410033" y="299393"/>
                  <a:pt x="410033" y="523851"/>
                </a:cubicBezTo>
                <a:cubicBezTo>
                  <a:pt x="410033" y="748310"/>
                  <a:pt x="273564" y="940894"/>
                  <a:pt x="79071" y="1023157"/>
                </a:cubicBezTo>
                <a:lnTo>
                  <a:pt x="0" y="1047702"/>
                </a:lnTo>
                <a:lnTo>
                  <a:pt x="0" y="0"/>
                </a:lnTo>
                <a:close/>
              </a:path>
            </a:pathLst>
          </a:custGeom>
          <a:solidFill>
            <a:schemeClr val="bg1">
              <a:alpha val="63136"/>
            </a:schemeClr>
          </a:solidFill>
          <a:ln w="9525">
            <a:noFill/>
            <a:round/>
          </a:ln>
        </p:spPr>
        <p:txBody>
          <a:bodyPr anchor="ctr"/>
          <a:lstStyle/>
          <a:p>
            <a:endParaRPr lang="zh-CN" altLang="en-US"/>
          </a:p>
        </p:txBody>
      </p:sp>
      <p:sp>
        <p:nvSpPr>
          <p:cNvPr id="15372" name="椭圆 40"/>
          <p:cNvSpPr>
            <a:spLocks noChangeArrowheads="1"/>
          </p:cNvSpPr>
          <p:nvPr/>
        </p:nvSpPr>
        <p:spPr bwMode="auto">
          <a:xfrm>
            <a:off x="65088" y="4946650"/>
            <a:ext cx="555625" cy="555625"/>
          </a:xfrm>
          <a:prstGeom prst="ellipse">
            <a:avLst/>
          </a:prstGeom>
          <a:solidFill>
            <a:schemeClr val="bg1">
              <a:alpha val="63136"/>
            </a:schemeClr>
          </a:solidFill>
          <a:ln w="9525">
            <a:noFill/>
            <a:round/>
          </a:ln>
        </p:spPr>
        <p:txBody>
          <a:bodyPr anchor="ctr"/>
          <a:lstStyle/>
          <a:p>
            <a:pPr algn="ctr" eaLnBrk="1" hangingPunct="1"/>
            <a:endParaRPr lang="zh-CN" altLang="en-US">
              <a:solidFill>
                <a:srgbClr val="FFFFFF"/>
              </a:solidFill>
            </a:endParaRPr>
          </a:p>
        </p:txBody>
      </p:sp>
      <p:sp>
        <p:nvSpPr>
          <p:cNvPr id="2" name="TextBox 1"/>
          <p:cNvSpPr txBox="1"/>
          <p:nvPr/>
        </p:nvSpPr>
        <p:spPr>
          <a:xfrm>
            <a:off x="2916953" y="3417419"/>
            <a:ext cx="6390400" cy="706755"/>
          </a:xfrm>
          <a:prstGeom prst="rect">
            <a:avLst/>
          </a:prstGeom>
          <a:noFill/>
        </p:spPr>
        <p:txBody>
          <a:bodyPr wrap="square" rtlCol="0">
            <a:spAutoFit/>
          </a:bodyPr>
          <a:lstStyle/>
          <a:p>
            <a:r>
              <a:rPr lang="en-US" altLang="zh-CN" sz="2000" b="1" dirty="0">
                <a:solidFill>
                  <a:schemeClr val="bg1"/>
                </a:solidFill>
              </a:rPr>
              <a:t>2019 The Quality of China </a:t>
            </a:r>
            <a:r>
              <a:rPr lang="zh-CN" altLang="zh-CN" sz="2000" b="1" dirty="0">
                <a:solidFill>
                  <a:schemeClr val="bg1"/>
                </a:solidFill>
              </a:rPr>
              <a:t>—</a:t>
            </a:r>
            <a:r>
              <a:rPr lang="en-US" altLang="zh-CN" sz="2000" b="1" dirty="0">
                <a:solidFill>
                  <a:schemeClr val="bg1"/>
                </a:solidFill>
              </a:rPr>
              <a:t> Business Case Competition</a:t>
            </a:r>
            <a:endParaRPr lang="zh-CN" altLang="zh-CN" sz="2000" dirty="0">
              <a:solidFill>
                <a:schemeClr val="bg1"/>
              </a:solidFill>
            </a:endParaRPr>
          </a:p>
          <a:p>
            <a:endParaRPr lang="zh-CN" altLang="en-US" sz="2000" dirty="0">
              <a:solidFill>
                <a:schemeClr val="bg1"/>
              </a:solidFill>
            </a:endParaRPr>
          </a:p>
        </p:txBody>
      </p:sp>
      <p:sp>
        <p:nvSpPr>
          <p:cNvPr id="21" name="TextBox 20"/>
          <p:cNvSpPr txBox="1"/>
          <p:nvPr/>
        </p:nvSpPr>
        <p:spPr>
          <a:xfrm>
            <a:off x="2752463" y="5508535"/>
            <a:ext cx="6994498" cy="1200329"/>
          </a:xfrm>
          <a:prstGeom prst="rect">
            <a:avLst/>
          </a:prstGeom>
          <a:noFill/>
        </p:spPr>
        <p:txBody>
          <a:bodyPr wrap="square" rtlCol="0">
            <a:spAutoFit/>
          </a:bodyPr>
          <a:lstStyle/>
          <a:p>
            <a:pPr>
              <a:lnSpc>
                <a:spcPct val="150000"/>
              </a:lnSpc>
            </a:pPr>
            <a:r>
              <a:rPr lang="zh-CN" altLang="zh-CN" sz="1600" dirty="0">
                <a:solidFill>
                  <a:schemeClr val="bg1"/>
                </a:solidFill>
                <a:latin typeface="华文细黑" panose="02010600040101010101" pitchFamily="2" charset="-122"/>
                <a:ea typeface="华文细黑" panose="02010600040101010101" pitchFamily="2" charset="-122"/>
              </a:rPr>
              <a:t>项目</a:t>
            </a:r>
            <a:r>
              <a:rPr lang="zh-CN" altLang="zh-CN" sz="1600">
                <a:solidFill>
                  <a:schemeClr val="bg1"/>
                </a:solidFill>
                <a:latin typeface="华文细黑" panose="02010600040101010101" pitchFamily="2" charset="-122"/>
                <a:ea typeface="华文细黑" panose="02010600040101010101" pitchFamily="2" charset="-122"/>
              </a:rPr>
              <a:t>名称：</a:t>
            </a:r>
            <a:r>
              <a:rPr lang="zh-CN" altLang="en-US" sz="1600">
                <a:solidFill>
                  <a:schemeClr val="bg1"/>
                </a:solidFill>
                <a:latin typeface="华文细黑" panose="02010600040101010101" pitchFamily="2" charset="-122"/>
                <a:ea typeface="华文细黑" panose="02010600040101010101" pitchFamily="2" charset="-122"/>
              </a:rPr>
              <a:t>在线</a:t>
            </a:r>
            <a:r>
              <a:rPr lang="en-US" altLang="zh-CN" sz="1600">
                <a:solidFill>
                  <a:schemeClr val="bg1"/>
                </a:solidFill>
                <a:latin typeface="华文细黑" panose="02010600040101010101" pitchFamily="2" charset="-122"/>
                <a:ea typeface="华文细黑" panose="02010600040101010101" pitchFamily="2" charset="-122"/>
              </a:rPr>
              <a:t>SPC</a:t>
            </a:r>
            <a:r>
              <a:rPr lang="zh-CN" altLang="en-US" sz="1600">
                <a:solidFill>
                  <a:schemeClr val="bg1"/>
                </a:solidFill>
                <a:latin typeface="华文细黑" panose="02010600040101010101" pitchFamily="2" charset="-122"/>
                <a:ea typeface="华文细黑" panose="02010600040101010101" pitchFamily="2" charset="-122"/>
              </a:rPr>
              <a:t>监控</a:t>
            </a:r>
            <a:r>
              <a:rPr lang="en-US" altLang="zh-CN" sz="1600">
                <a:solidFill>
                  <a:schemeClr val="bg1"/>
                </a:solidFill>
                <a:latin typeface="华文细黑" panose="02010600040101010101" pitchFamily="2" charset="-122"/>
                <a:ea typeface="华文细黑" panose="02010600040101010101" pitchFamily="2" charset="-122"/>
              </a:rPr>
              <a:t>                        </a:t>
            </a:r>
            <a:r>
              <a:rPr lang="zh-CN" altLang="zh-CN" sz="1600">
                <a:solidFill>
                  <a:schemeClr val="bg1"/>
                </a:solidFill>
                <a:latin typeface="华文细黑" panose="02010600040101010101" pitchFamily="2" charset="-122"/>
                <a:ea typeface="华文细黑" panose="02010600040101010101" pitchFamily="2" charset="-122"/>
              </a:rPr>
              <a:t>项目时间：</a:t>
            </a:r>
            <a:r>
              <a:rPr lang="en-US" altLang="zh-CN" sz="1600">
                <a:solidFill>
                  <a:schemeClr val="bg1"/>
                </a:solidFill>
                <a:latin typeface="华文细黑" panose="02010600040101010101" pitchFamily="2" charset="-122"/>
                <a:ea typeface="华文细黑" panose="02010600040101010101" pitchFamily="2" charset="-122"/>
              </a:rPr>
              <a:t>2019</a:t>
            </a:r>
            <a:r>
              <a:rPr lang="zh-CN" altLang="en-US" sz="1600">
                <a:solidFill>
                  <a:schemeClr val="bg1"/>
                </a:solidFill>
                <a:latin typeface="华文细黑" panose="02010600040101010101" pitchFamily="2" charset="-122"/>
                <a:ea typeface="华文细黑" panose="02010600040101010101" pitchFamily="2" charset="-122"/>
              </a:rPr>
              <a:t>年</a:t>
            </a:r>
            <a:r>
              <a:rPr lang="en-US" altLang="zh-CN" sz="1600">
                <a:solidFill>
                  <a:schemeClr val="bg1"/>
                </a:solidFill>
                <a:latin typeface="华文细黑" panose="02010600040101010101" pitchFamily="2" charset="-122"/>
                <a:ea typeface="华文细黑" panose="02010600040101010101" pitchFamily="2" charset="-122"/>
              </a:rPr>
              <a:t>3</a:t>
            </a:r>
            <a:r>
              <a:rPr lang="zh-CN" altLang="en-US" sz="1600">
                <a:solidFill>
                  <a:schemeClr val="bg1"/>
                </a:solidFill>
                <a:latin typeface="华文细黑" panose="02010600040101010101" pitchFamily="2" charset="-122"/>
                <a:ea typeface="华文细黑" panose="02010600040101010101" pitchFamily="2" charset="-122"/>
              </a:rPr>
              <a:t>月</a:t>
            </a:r>
            <a:endParaRPr lang="zh-CN" altLang="zh-CN" sz="1600" dirty="0">
              <a:solidFill>
                <a:schemeClr val="bg1"/>
              </a:solidFill>
              <a:latin typeface="华文细黑" panose="02010600040101010101" pitchFamily="2" charset="-122"/>
              <a:ea typeface="华文细黑" panose="02010600040101010101" pitchFamily="2" charset="-122"/>
            </a:endParaRPr>
          </a:p>
          <a:p>
            <a:pPr>
              <a:lnSpc>
                <a:spcPct val="150000"/>
              </a:lnSpc>
            </a:pPr>
            <a:r>
              <a:rPr lang="zh-CN" altLang="zh-CN" sz="1600" dirty="0">
                <a:solidFill>
                  <a:schemeClr val="bg1"/>
                </a:solidFill>
                <a:latin typeface="华文细黑" panose="02010600040101010101" pitchFamily="2" charset="-122"/>
                <a:ea typeface="华文细黑" panose="02010600040101010101" pitchFamily="2" charset="-122"/>
              </a:rPr>
              <a:t>团队</a:t>
            </a:r>
            <a:r>
              <a:rPr lang="zh-CN" altLang="zh-CN" sz="1600">
                <a:solidFill>
                  <a:schemeClr val="bg1"/>
                </a:solidFill>
                <a:latin typeface="华文细黑" panose="02010600040101010101" pitchFamily="2" charset="-122"/>
                <a:ea typeface="华文细黑" panose="02010600040101010101" pitchFamily="2" charset="-122"/>
              </a:rPr>
              <a:t>名称：</a:t>
            </a:r>
            <a:r>
              <a:rPr lang="zh-CN" altLang="en-US" sz="1600">
                <a:solidFill>
                  <a:schemeClr val="bg1"/>
                </a:solidFill>
                <a:latin typeface="华文细黑" panose="02010600040101010101" pitchFamily="2" charset="-122"/>
                <a:ea typeface="华文细黑" panose="02010600040101010101" pitchFamily="2" charset="-122"/>
              </a:rPr>
              <a:t>天眼</a:t>
            </a:r>
            <a:r>
              <a:rPr lang="en-US" altLang="zh-CN" sz="1600">
                <a:solidFill>
                  <a:schemeClr val="bg1"/>
                </a:solidFill>
                <a:latin typeface="华文细黑" panose="02010600040101010101" pitchFamily="2" charset="-122"/>
                <a:ea typeface="华文细黑" panose="02010600040101010101" pitchFamily="2" charset="-122"/>
              </a:rPr>
              <a:t>                                       </a:t>
            </a:r>
            <a:r>
              <a:rPr lang="zh-CN" altLang="zh-CN" sz="1600">
                <a:solidFill>
                  <a:schemeClr val="bg1"/>
                </a:solidFill>
                <a:latin typeface="华文细黑" panose="02010600040101010101" pitchFamily="2" charset="-122"/>
                <a:ea typeface="华文细黑" panose="02010600040101010101" pitchFamily="2" charset="-122"/>
              </a:rPr>
              <a:t>参与</a:t>
            </a:r>
            <a:r>
              <a:rPr lang="zh-CN" altLang="zh-CN" sz="1600" dirty="0">
                <a:solidFill>
                  <a:schemeClr val="bg1"/>
                </a:solidFill>
                <a:latin typeface="华文细黑" panose="02010600040101010101" pitchFamily="2" charset="-122"/>
                <a:ea typeface="华文细黑" panose="02010600040101010101" pitchFamily="2" charset="-122"/>
              </a:rPr>
              <a:t>人员及</a:t>
            </a:r>
            <a:r>
              <a:rPr lang="zh-CN" altLang="zh-CN" sz="1600">
                <a:solidFill>
                  <a:schemeClr val="bg1"/>
                </a:solidFill>
                <a:latin typeface="华文细黑" panose="02010600040101010101" pitchFamily="2" charset="-122"/>
                <a:ea typeface="华文细黑" panose="02010600040101010101" pitchFamily="2" charset="-122"/>
              </a:rPr>
              <a:t>职位：</a:t>
            </a:r>
            <a:r>
              <a:rPr lang="zh-CN" altLang="en-US" sz="1600">
                <a:solidFill>
                  <a:schemeClr val="bg1"/>
                </a:solidFill>
                <a:latin typeface="华文细黑" panose="02010600040101010101" pitchFamily="2" charset="-122"/>
                <a:ea typeface="华文细黑" panose="02010600040101010101" pitchFamily="2" charset="-122"/>
              </a:rPr>
              <a:t>质量系统运营主管</a:t>
            </a:r>
            <a:endParaRPr lang="zh-CN" altLang="zh-CN" sz="1600" dirty="0">
              <a:solidFill>
                <a:schemeClr val="bg1"/>
              </a:solidFill>
              <a:latin typeface="华文细黑" panose="02010600040101010101" pitchFamily="2" charset="-122"/>
              <a:ea typeface="华文细黑" panose="02010600040101010101" pitchFamily="2" charset="-122"/>
            </a:endParaRPr>
          </a:p>
          <a:p>
            <a:pPr>
              <a:lnSpc>
                <a:spcPct val="150000"/>
              </a:lnSpc>
            </a:pPr>
            <a:r>
              <a:rPr lang="zh-CN" altLang="zh-CN" sz="1600" dirty="0">
                <a:solidFill>
                  <a:schemeClr val="bg1"/>
                </a:solidFill>
                <a:latin typeface="华文细黑" panose="02010600040101010101" pitchFamily="2" charset="-122"/>
                <a:ea typeface="华文细黑" panose="02010600040101010101" pitchFamily="2" charset="-122"/>
              </a:rPr>
              <a:t>公司</a:t>
            </a:r>
            <a:r>
              <a:rPr lang="zh-CN" altLang="zh-CN" sz="1600">
                <a:solidFill>
                  <a:schemeClr val="bg1"/>
                </a:solidFill>
                <a:latin typeface="华文细黑" panose="02010600040101010101" pitchFamily="2" charset="-122"/>
                <a:ea typeface="华文细黑" panose="02010600040101010101" pitchFamily="2" charset="-122"/>
              </a:rPr>
              <a:t>名称：</a:t>
            </a:r>
            <a:r>
              <a:rPr lang="zh-CN" altLang="en-US" sz="1600">
                <a:solidFill>
                  <a:schemeClr val="bg1"/>
                </a:solidFill>
                <a:latin typeface="华文细黑" panose="02010600040101010101" pitchFamily="2" charset="-122"/>
                <a:ea typeface="华文细黑" panose="02010600040101010101" pitchFamily="2" charset="-122"/>
              </a:rPr>
              <a:t>无限极（中国）有限公司</a:t>
            </a:r>
            <a:r>
              <a:rPr lang="en-US" altLang="zh-CN" sz="1600">
                <a:solidFill>
                  <a:schemeClr val="bg1"/>
                </a:solidFill>
                <a:latin typeface="华文细黑" panose="02010600040101010101" pitchFamily="2" charset="-122"/>
                <a:ea typeface="华文细黑" panose="02010600040101010101" pitchFamily="2" charset="-122"/>
              </a:rPr>
              <a:t>   </a:t>
            </a:r>
            <a:r>
              <a:rPr lang="zh-CN" altLang="zh-CN" sz="1600" dirty="0">
                <a:solidFill>
                  <a:schemeClr val="bg1"/>
                </a:solidFill>
                <a:latin typeface="华文细黑" panose="02010600040101010101" pitchFamily="2" charset="-122"/>
                <a:ea typeface="华文细黑" panose="02010600040101010101" pitchFamily="2" charset="-122"/>
              </a:rPr>
              <a:t>演讲</a:t>
            </a:r>
            <a:r>
              <a:rPr lang="zh-CN" altLang="zh-CN" sz="1600">
                <a:solidFill>
                  <a:schemeClr val="bg1"/>
                </a:solidFill>
                <a:latin typeface="华文细黑" panose="02010600040101010101" pitchFamily="2" charset="-122"/>
                <a:ea typeface="华文细黑" panose="02010600040101010101" pitchFamily="2" charset="-122"/>
              </a:rPr>
              <a:t>人：</a:t>
            </a:r>
            <a:r>
              <a:rPr lang="zh-CN" altLang="en-US" sz="1600">
                <a:solidFill>
                  <a:schemeClr val="bg1"/>
                </a:solidFill>
                <a:latin typeface="华文细黑" panose="02010600040101010101" pitchFamily="2" charset="-122"/>
                <a:ea typeface="华文细黑" panose="02010600040101010101" pitchFamily="2" charset="-122"/>
              </a:rPr>
              <a:t>梁斌炜</a:t>
            </a:r>
            <a:endParaRPr lang="zh-CN" altLang="zh-CN" sz="1600" dirty="0">
              <a:solidFill>
                <a:schemeClr val="bg1"/>
              </a:solidFill>
              <a:latin typeface="华文细黑" panose="02010600040101010101" pitchFamily="2" charset="-122"/>
              <a:ea typeface="华文细黑" panose="02010600040101010101" pitchFamily="2" charset="-122"/>
            </a:endParaRPr>
          </a:p>
        </p:txBody>
      </p:sp>
      <p:pic>
        <p:nvPicPr>
          <p:cNvPr id="22" name="Picture 2" descr="d:\pengqingqing\桌面\2017案例大赛.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240" y="235064"/>
            <a:ext cx="2121294" cy="6303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CB5B3579-D429-42EA-86D1-FEF497BE973D}"/>
              </a:ext>
            </a:extLst>
          </p:cNvPr>
          <p:cNvPicPr>
            <a:picLocks noChangeAspect="1"/>
          </p:cNvPicPr>
          <p:nvPr/>
        </p:nvPicPr>
        <p:blipFill>
          <a:blip r:embed="rId2"/>
          <a:stretch>
            <a:fillRect/>
          </a:stretch>
        </p:blipFill>
        <p:spPr>
          <a:xfrm>
            <a:off x="646924" y="1074025"/>
            <a:ext cx="10923037" cy="5720003"/>
          </a:xfrm>
          <a:prstGeom prst="rect">
            <a:avLst/>
          </a:prstGeom>
        </p:spPr>
      </p:pic>
      <p:pic>
        <p:nvPicPr>
          <p:cNvPr id="3" name="Picture 2" descr="d:\pengqingqing\桌面\2017案例大赛.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6789" y="236985"/>
            <a:ext cx="2121294" cy="630349"/>
          </a:xfrm>
          <a:prstGeom prst="rect">
            <a:avLst/>
          </a:prstGeom>
          <a:noFill/>
          <a:extLst>
            <a:ext uri="{909E8E84-426E-40DD-AFC4-6F175D3DCCD1}">
              <a14:hiddenFill xmlns:a14="http://schemas.microsoft.com/office/drawing/2010/main">
                <a:solidFill>
                  <a:srgbClr val="FFFFFF"/>
                </a:solidFill>
              </a14:hiddenFill>
            </a:ext>
          </a:extLst>
        </p:spPr>
      </p:pic>
      <p:grpSp>
        <p:nvGrpSpPr>
          <p:cNvPr id="7" name="组合 6"/>
          <p:cNvGrpSpPr/>
          <p:nvPr/>
        </p:nvGrpSpPr>
        <p:grpSpPr>
          <a:xfrm>
            <a:off x="11367732" y="244021"/>
            <a:ext cx="824267" cy="400050"/>
            <a:chOff x="11367733" y="352134"/>
            <a:chExt cx="550936" cy="400050"/>
          </a:xfrm>
        </p:grpSpPr>
        <p:sp>
          <p:nvSpPr>
            <p:cNvPr id="4" name="矩形 5"/>
            <p:cNvSpPr>
              <a:spLocks noChangeArrowheads="1"/>
            </p:cNvSpPr>
            <p:nvPr/>
          </p:nvSpPr>
          <p:spPr bwMode="auto">
            <a:xfrm>
              <a:off x="11566244" y="352134"/>
              <a:ext cx="352425" cy="400050"/>
            </a:xfrm>
            <a:prstGeom prst="rect">
              <a:avLst/>
            </a:prstGeom>
            <a:solidFill>
              <a:srgbClr val="3CBBCE"/>
            </a:solidFill>
            <a:ln w="9525">
              <a:noFill/>
              <a:miter lim="800000"/>
            </a:ln>
          </p:spPr>
          <p:txBody>
            <a:bodyPr anchor="ctr"/>
            <a:lstStyle/>
            <a:p>
              <a:pPr algn="ctr" eaLnBrk="1" hangingPunct="1"/>
              <a:endParaRPr lang="zh-CN" altLang="en-US">
                <a:solidFill>
                  <a:srgbClr val="FFFFFF"/>
                </a:solidFill>
              </a:endParaRPr>
            </a:p>
          </p:txBody>
        </p:sp>
        <p:sp>
          <p:nvSpPr>
            <p:cNvPr id="5" name="矩形 6"/>
            <p:cNvSpPr>
              <a:spLocks noChangeArrowheads="1"/>
            </p:cNvSpPr>
            <p:nvPr/>
          </p:nvSpPr>
          <p:spPr bwMode="auto">
            <a:xfrm>
              <a:off x="11367733" y="352134"/>
              <a:ext cx="123825" cy="400050"/>
            </a:xfrm>
            <a:prstGeom prst="rect">
              <a:avLst/>
            </a:prstGeom>
            <a:solidFill>
              <a:srgbClr val="7F7F7F"/>
            </a:solidFill>
            <a:ln w="9525">
              <a:noFill/>
              <a:miter lim="800000"/>
            </a:ln>
          </p:spPr>
          <p:txBody>
            <a:bodyPr anchor="ctr"/>
            <a:lstStyle/>
            <a:p>
              <a:pPr algn="ctr" eaLnBrk="1" hangingPunct="1"/>
              <a:endParaRPr lang="zh-CN" altLang="en-US">
                <a:solidFill>
                  <a:srgbClr val="FFFFFF"/>
                </a:solidFill>
              </a:endParaRPr>
            </a:p>
          </p:txBody>
        </p:sp>
      </p:grpSp>
      <p:sp>
        <p:nvSpPr>
          <p:cNvPr id="9" name="文本框 15"/>
          <p:cNvSpPr txBox="1">
            <a:spLocks noChangeArrowheads="1"/>
          </p:cNvSpPr>
          <p:nvPr/>
        </p:nvSpPr>
        <p:spPr bwMode="auto">
          <a:xfrm>
            <a:off x="9185608" y="236807"/>
            <a:ext cx="2121295" cy="461665"/>
          </a:xfrm>
          <a:prstGeom prst="rect">
            <a:avLst/>
          </a:prstGeom>
          <a:noFill/>
          <a:ln w="9525">
            <a:noFill/>
            <a:miter lim="800000"/>
          </a:ln>
        </p:spPr>
        <p:txBody>
          <a:bodyPr wrap="square">
            <a:spAutoFit/>
          </a:bodyPr>
          <a:lstStyle/>
          <a:p>
            <a:pPr eaLnBrk="1" hangingPunct="1"/>
            <a:r>
              <a:rPr lang="zh-CN" altLang="en-US" sz="2400" b="1">
                <a:solidFill>
                  <a:srgbClr val="404040"/>
                </a:solidFill>
                <a:latin typeface="微软雅黑" panose="020B0503020204020204" pitchFamily="34" charset="-122"/>
                <a:ea typeface="微软雅黑" panose="020B0503020204020204" pitchFamily="34" charset="-122"/>
              </a:rPr>
              <a:t>五、项目效果</a:t>
            </a:r>
            <a:endParaRPr lang="zh-CN" altLang="en-US" sz="2400" b="1" dirty="0">
              <a:solidFill>
                <a:srgbClr val="404040"/>
              </a:solidFill>
              <a:latin typeface="微软雅黑" panose="020B0503020204020204" pitchFamily="34" charset="-122"/>
              <a:ea typeface="微软雅黑" panose="020B0503020204020204" pitchFamily="34" charset="-122"/>
            </a:endParaRPr>
          </a:p>
        </p:txBody>
      </p:sp>
      <p:sp>
        <p:nvSpPr>
          <p:cNvPr id="8" name="矩形 7">
            <a:extLst>
              <a:ext uri="{FF2B5EF4-FFF2-40B4-BE49-F238E27FC236}">
                <a16:creationId xmlns:a16="http://schemas.microsoft.com/office/drawing/2014/main" id="{2514E17F-B6A3-4C7F-B456-FCB44E821662}"/>
              </a:ext>
            </a:extLst>
          </p:cNvPr>
          <p:cNvSpPr/>
          <p:nvPr/>
        </p:nvSpPr>
        <p:spPr bwMode="auto">
          <a:xfrm>
            <a:off x="5068078" y="1455576"/>
            <a:ext cx="2080727" cy="335902"/>
          </a:xfrm>
          <a:prstGeom prst="rect">
            <a:avLst/>
          </a:prstGeom>
          <a:noFill/>
          <a:ln w="28575" cap="flat" cmpd="sng" algn="ctr">
            <a:solidFill>
              <a:srgbClr val="FF0000"/>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矩形 11">
            <a:extLst>
              <a:ext uri="{FF2B5EF4-FFF2-40B4-BE49-F238E27FC236}">
                <a16:creationId xmlns:a16="http://schemas.microsoft.com/office/drawing/2014/main" id="{E3CB1FA1-44F8-4F91-A70A-A6BD157399D3}"/>
              </a:ext>
            </a:extLst>
          </p:cNvPr>
          <p:cNvSpPr/>
          <p:nvPr/>
        </p:nvSpPr>
        <p:spPr bwMode="auto">
          <a:xfrm>
            <a:off x="1001485" y="4948335"/>
            <a:ext cx="4802156" cy="1764824"/>
          </a:xfrm>
          <a:prstGeom prst="rect">
            <a:avLst/>
          </a:prstGeom>
          <a:noFill/>
          <a:ln w="28575" cap="flat" cmpd="sng" algn="ctr">
            <a:solidFill>
              <a:srgbClr val="FF0000"/>
            </a:solidFill>
            <a:prstDash val="solid"/>
            <a:round/>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200" b="1">
                <a:solidFill>
                  <a:srgbClr val="FF0000"/>
                </a:solidFill>
                <a:latin typeface="微软雅黑" panose="020B0503020204020204" pitchFamily="34" charset="-122"/>
                <a:ea typeface="微软雅黑" panose="020B0503020204020204" pitchFamily="34" charset="-122"/>
              </a:rPr>
              <a:t>可以选择你关注的判异规则</a:t>
            </a:r>
          </a:p>
        </p:txBody>
      </p:sp>
      <p:sp>
        <p:nvSpPr>
          <p:cNvPr id="13" name="矩形 12">
            <a:extLst>
              <a:ext uri="{FF2B5EF4-FFF2-40B4-BE49-F238E27FC236}">
                <a16:creationId xmlns:a16="http://schemas.microsoft.com/office/drawing/2014/main" id="{F6843BBF-823C-4E13-BA06-A1D0AF424489}"/>
              </a:ext>
            </a:extLst>
          </p:cNvPr>
          <p:cNvSpPr/>
          <p:nvPr/>
        </p:nvSpPr>
        <p:spPr bwMode="auto">
          <a:xfrm>
            <a:off x="1477347" y="4494925"/>
            <a:ext cx="8982269" cy="412981"/>
          </a:xfrm>
          <a:prstGeom prst="rect">
            <a:avLst/>
          </a:prstGeom>
          <a:noFill/>
          <a:ln w="28575" cap="flat" cmpd="sng" algn="ctr">
            <a:solidFill>
              <a:srgbClr val="FF0000"/>
            </a:solidFill>
            <a:prstDash val="solid"/>
            <a:round/>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200" b="1">
                <a:solidFill>
                  <a:srgbClr val="FF0000"/>
                </a:solidFill>
                <a:latin typeface="微软雅黑" panose="020B0503020204020204" pitchFamily="34" charset="-122"/>
                <a:ea typeface="微软雅黑" panose="020B0503020204020204" pitchFamily="34" charset="-122"/>
              </a:rPr>
              <a:t>可以放大缩小图表</a:t>
            </a:r>
          </a:p>
        </p:txBody>
      </p:sp>
      <p:sp>
        <p:nvSpPr>
          <p:cNvPr id="11" name="对话气泡: 矩形 10">
            <a:extLst>
              <a:ext uri="{FF2B5EF4-FFF2-40B4-BE49-F238E27FC236}">
                <a16:creationId xmlns:a16="http://schemas.microsoft.com/office/drawing/2014/main" id="{7F6DC9D3-563F-44FB-BEB8-47940E1BCFD6}"/>
              </a:ext>
            </a:extLst>
          </p:cNvPr>
          <p:cNvSpPr/>
          <p:nvPr/>
        </p:nvSpPr>
        <p:spPr bwMode="auto">
          <a:xfrm>
            <a:off x="4161454" y="3256384"/>
            <a:ext cx="1399592" cy="849085"/>
          </a:xfrm>
          <a:prstGeom prst="wedgeRectCallout">
            <a:avLst>
              <a:gd name="adj1" fmla="val -52651"/>
              <a:gd name="adj2" fmla="val -59500"/>
            </a:avLst>
          </a:prstGeom>
          <a:noFill/>
          <a:ln w="28575" cap="flat" cmpd="sng" algn="ctr">
            <a:solidFill>
              <a:srgbClr val="FF0000"/>
            </a:solidFill>
            <a:prstDash val="solid"/>
            <a:round/>
            <a:headEnd type="none" w="med" len="med"/>
            <a:tailEnd type="none" w="med" len="me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p>
        </p:txBody>
      </p:sp>
      <p:sp>
        <p:nvSpPr>
          <p:cNvPr id="2" name="文本框 1">
            <a:extLst>
              <a:ext uri="{FF2B5EF4-FFF2-40B4-BE49-F238E27FC236}">
                <a16:creationId xmlns:a16="http://schemas.microsoft.com/office/drawing/2014/main" id="{75480691-A65A-4405-8FFD-69FA1811A9C5}"/>
              </a:ext>
            </a:extLst>
          </p:cNvPr>
          <p:cNvSpPr txBox="1"/>
          <p:nvPr/>
        </p:nvSpPr>
        <p:spPr>
          <a:xfrm>
            <a:off x="5169722" y="1791478"/>
            <a:ext cx="1877437" cy="276999"/>
          </a:xfrm>
          <a:prstGeom prst="rect">
            <a:avLst/>
          </a:prstGeom>
          <a:noFill/>
        </p:spPr>
        <p:txBody>
          <a:bodyPr wrap="none" rtlCol="0">
            <a:spAutoFit/>
          </a:bodyPr>
          <a:lstStyle/>
          <a:p>
            <a:r>
              <a:rPr lang="zh-CN" altLang="en-US" sz="1200" b="1">
                <a:solidFill>
                  <a:srgbClr val="FF0000"/>
                </a:solidFill>
                <a:latin typeface="微软雅黑" panose="020B0503020204020204" pitchFamily="34" charset="-122"/>
                <a:ea typeface="微软雅黑" panose="020B0503020204020204" pitchFamily="34" charset="-122"/>
              </a:rPr>
              <a:t>可以现在需要显示的内容</a:t>
            </a:r>
          </a:p>
        </p:txBody>
      </p:sp>
      <p:sp>
        <p:nvSpPr>
          <p:cNvPr id="14" name="文本框 13">
            <a:extLst>
              <a:ext uri="{FF2B5EF4-FFF2-40B4-BE49-F238E27FC236}">
                <a16:creationId xmlns:a16="http://schemas.microsoft.com/office/drawing/2014/main" id="{569ADF68-FF08-432E-A450-881CC7C781F2}"/>
              </a:ext>
            </a:extLst>
          </p:cNvPr>
          <p:cNvSpPr txBox="1"/>
          <p:nvPr/>
        </p:nvSpPr>
        <p:spPr>
          <a:xfrm>
            <a:off x="3926204" y="4105469"/>
            <a:ext cx="2185214" cy="276999"/>
          </a:xfrm>
          <a:prstGeom prst="rect">
            <a:avLst/>
          </a:prstGeom>
          <a:noFill/>
        </p:spPr>
        <p:txBody>
          <a:bodyPr wrap="none" rtlCol="0">
            <a:spAutoFit/>
          </a:bodyPr>
          <a:lstStyle/>
          <a:p>
            <a:r>
              <a:rPr lang="zh-CN" altLang="en-US" sz="1200" b="1">
                <a:solidFill>
                  <a:srgbClr val="FF0000"/>
                </a:solidFill>
                <a:latin typeface="微软雅黑" panose="020B0503020204020204" pitchFamily="34" charset="-122"/>
                <a:ea typeface="微软雅黑" panose="020B0503020204020204" pitchFamily="34" charset="-122"/>
              </a:rPr>
              <a:t>同时显示满足条件的异常规则</a:t>
            </a:r>
          </a:p>
        </p:txBody>
      </p:sp>
      <p:pic>
        <p:nvPicPr>
          <p:cNvPr id="6" name="图片 5">
            <a:extLst>
              <a:ext uri="{FF2B5EF4-FFF2-40B4-BE49-F238E27FC236}">
                <a16:creationId xmlns:a16="http://schemas.microsoft.com/office/drawing/2014/main" id="{A519BF6F-9906-4D1A-9777-4CF5BF4A4427}"/>
              </a:ext>
            </a:extLst>
          </p:cNvPr>
          <p:cNvPicPr>
            <a:picLocks noChangeAspect="1"/>
          </p:cNvPicPr>
          <p:nvPr/>
        </p:nvPicPr>
        <p:blipFill>
          <a:blip r:embed="rId4"/>
          <a:stretch>
            <a:fillRect/>
          </a:stretch>
        </p:blipFill>
        <p:spPr>
          <a:xfrm>
            <a:off x="100508" y="124079"/>
            <a:ext cx="7933333" cy="828571"/>
          </a:xfrm>
          <a:prstGeom prst="rect">
            <a:avLst/>
          </a:prstGeom>
        </p:spPr>
      </p:pic>
      <p:sp>
        <p:nvSpPr>
          <p:cNvPr id="15" name="矩形 14">
            <a:extLst>
              <a:ext uri="{FF2B5EF4-FFF2-40B4-BE49-F238E27FC236}">
                <a16:creationId xmlns:a16="http://schemas.microsoft.com/office/drawing/2014/main" id="{74DFBBB7-6286-4180-BE78-4E16BF121EF0}"/>
              </a:ext>
            </a:extLst>
          </p:cNvPr>
          <p:cNvSpPr/>
          <p:nvPr/>
        </p:nvSpPr>
        <p:spPr bwMode="auto">
          <a:xfrm>
            <a:off x="9953625" y="6362700"/>
            <a:ext cx="2238374" cy="495299"/>
          </a:xfrm>
          <a:prstGeom prst="rect">
            <a:avLst/>
          </a:prstGeom>
          <a:solidFill>
            <a:srgbClr val="FFFF00"/>
          </a:solidFill>
          <a:ln w="9525" cap="flat" cmpd="sng" algn="ctr">
            <a:noFill/>
            <a:prstDash val="solid"/>
            <a:round/>
            <a:headEnd type="none" w="med" len="med"/>
            <a:tailEnd type="none" w="med" len="med"/>
          </a:ln>
        </p:spPr>
        <p:txBody>
          <a:bodyPr vert="horz" wrap="square" lIns="91440" tIns="45720" rIns="91440" bIns="45720" numCol="1" rtlCol="0" anchor="ctr" anchorCtr="0" compatLnSpc="1"/>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1800" b="0" i="0" u="none" strike="noStrike" cap="none" normalizeH="0" baseline="0">
                <a:ln>
                  <a:noFill/>
                </a:ln>
                <a:solidFill>
                  <a:srgbClr val="FF0000"/>
                </a:solidFill>
                <a:effectLst/>
                <a:latin typeface="微软雅黑" panose="020B0503020204020204" pitchFamily="34" charset="-122"/>
                <a:ea typeface="微软雅黑" panose="020B0503020204020204" pitchFamily="34" charset="-122"/>
              </a:rPr>
              <a:t>特定项目</a:t>
            </a:r>
            <a:r>
              <a:rPr kumimoji="0" lang="en-US" altLang="zh-CN" sz="1800" b="0" i="0" u="none" strike="noStrike" cap="none" normalizeH="0" baseline="0">
                <a:ln>
                  <a:noFill/>
                </a:ln>
                <a:solidFill>
                  <a:srgbClr val="FF0000"/>
                </a:solidFill>
                <a:effectLst/>
                <a:latin typeface="微软雅黑" panose="020B0503020204020204" pitchFamily="34" charset="-122"/>
                <a:ea typeface="微软雅黑" panose="020B0503020204020204" pitchFamily="34" charset="-122"/>
              </a:rPr>
              <a:t>SPC</a:t>
            </a:r>
            <a:r>
              <a:rPr kumimoji="0" lang="zh-CN" altLang="en-US" sz="1800" b="0" i="0" u="none" strike="noStrike" cap="none" normalizeH="0" baseline="0">
                <a:ln>
                  <a:noFill/>
                </a:ln>
                <a:solidFill>
                  <a:srgbClr val="FF0000"/>
                </a:solidFill>
                <a:effectLst/>
                <a:latin typeface="微软雅黑" panose="020B0503020204020204" pitchFamily="34" charset="-122"/>
                <a:ea typeface="微软雅黑" panose="020B0503020204020204" pitchFamily="34" charset="-122"/>
              </a:rPr>
              <a:t>分析</a:t>
            </a:r>
          </a:p>
        </p:txBody>
      </p:sp>
      <p:sp>
        <p:nvSpPr>
          <p:cNvPr id="17" name="矩形 16">
            <a:extLst>
              <a:ext uri="{FF2B5EF4-FFF2-40B4-BE49-F238E27FC236}">
                <a16:creationId xmlns:a16="http://schemas.microsoft.com/office/drawing/2014/main" id="{EC496F46-D2D1-43DD-81C7-7021EBED10B6}"/>
              </a:ext>
            </a:extLst>
          </p:cNvPr>
          <p:cNvSpPr/>
          <p:nvPr/>
        </p:nvSpPr>
        <p:spPr bwMode="auto">
          <a:xfrm>
            <a:off x="163970" y="194806"/>
            <a:ext cx="6065380" cy="757843"/>
          </a:xfrm>
          <a:prstGeom prst="rect">
            <a:avLst/>
          </a:prstGeom>
          <a:noFill/>
          <a:ln w="28575" cap="flat" cmpd="sng" algn="ctr">
            <a:solidFill>
              <a:srgbClr val="FF0000"/>
            </a:solidFill>
            <a:prstDash val="solid"/>
            <a:round/>
            <a:headEnd type="none" w="med" len="med"/>
            <a:tailEnd type="none" w="med" len="med"/>
          </a:ln>
        </p:spPr>
        <p:txBody>
          <a:bodyPr vert="horz" wrap="square" lIns="91440" tIns="45720" rIns="91440" bIns="45720" numCol="1" rtlCol="0" anchor="ctr" anchorCtr="0" compatLnSpc="1"/>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lang="zh-CN" altLang="en-US">
                <a:solidFill>
                  <a:srgbClr val="FF0000"/>
                </a:solidFill>
                <a:latin typeface="微软雅黑" panose="020B0503020204020204" pitchFamily="34" charset="-122"/>
                <a:ea typeface="微软雅黑" panose="020B0503020204020204" pitchFamily="34" charset="-122"/>
              </a:rPr>
              <a:t>选择项目和设定标准</a:t>
            </a:r>
            <a:endParaRPr kumimoji="0" lang="zh-CN" altLang="en-US" sz="1800" b="0" i="0" u="none" strike="noStrike" cap="none" normalizeH="0" baseline="0">
              <a:ln>
                <a:noFill/>
              </a:ln>
              <a:solidFill>
                <a:srgbClr val="FF0000"/>
              </a:solidFill>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22833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animBg="1"/>
      <p:bldP spid="11" grpId="0" animBg="1"/>
      <p:bldP spid="2" grpId="0"/>
      <p:bldP spid="14" grpId="0"/>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3AF25ABF-4019-4915-9F4C-3A5C6397C3A2}"/>
              </a:ext>
            </a:extLst>
          </p:cNvPr>
          <p:cNvPicPr>
            <a:picLocks noChangeAspect="1"/>
          </p:cNvPicPr>
          <p:nvPr/>
        </p:nvPicPr>
        <p:blipFill>
          <a:blip r:embed="rId2"/>
          <a:stretch>
            <a:fillRect/>
          </a:stretch>
        </p:blipFill>
        <p:spPr>
          <a:xfrm>
            <a:off x="943564" y="2339953"/>
            <a:ext cx="9390476" cy="3523809"/>
          </a:xfrm>
          <a:prstGeom prst="rect">
            <a:avLst/>
          </a:prstGeom>
        </p:spPr>
      </p:pic>
      <p:pic>
        <p:nvPicPr>
          <p:cNvPr id="3" name="Picture 2" descr="d:\pengqingqing\桌面\2017案例大赛.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6789" y="236985"/>
            <a:ext cx="2121294" cy="630349"/>
          </a:xfrm>
          <a:prstGeom prst="rect">
            <a:avLst/>
          </a:prstGeom>
          <a:noFill/>
          <a:extLst>
            <a:ext uri="{909E8E84-426E-40DD-AFC4-6F175D3DCCD1}">
              <a14:hiddenFill xmlns:a14="http://schemas.microsoft.com/office/drawing/2010/main">
                <a:solidFill>
                  <a:srgbClr val="FFFFFF"/>
                </a:solidFill>
              </a14:hiddenFill>
            </a:ext>
          </a:extLst>
        </p:spPr>
      </p:pic>
      <p:grpSp>
        <p:nvGrpSpPr>
          <p:cNvPr id="7" name="组合 6"/>
          <p:cNvGrpSpPr/>
          <p:nvPr/>
        </p:nvGrpSpPr>
        <p:grpSpPr>
          <a:xfrm>
            <a:off x="11367732" y="244021"/>
            <a:ext cx="824267" cy="400050"/>
            <a:chOff x="11367733" y="352134"/>
            <a:chExt cx="550936" cy="400050"/>
          </a:xfrm>
        </p:grpSpPr>
        <p:sp>
          <p:nvSpPr>
            <p:cNvPr id="4" name="矩形 5"/>
            <p:cNvSpPr>
              <a:spLocks noChangeArrowheads="1"/>
            </p:cNvSpPr>
            <p:nvPr/>
          </p:nvSpPr>
          <p:spPr bwMode="auto">
            <a:xfrm>
              <a:off x="11566244" y="352134"/>
              <a:ext cx="352425" cy="400050"/>
            </a:xfrm>
            <a:prstGeom prst="rect">
              <a:avLst/>
            </a:prstGeom>
            <a:solidFill>
              <a:srgbClr val="3CBBCE"/>
            </a:solidFill>
            <a:ln w="9525">
              <a:noFill/>
              <a:miter lim="800000"/>
            </a:ln>
          </p:spPr>
          <p:txBody>
            <a:bodyPr anchor="ctr"/>
            <a:lstStyle/>
            <a:p>
              <a:pPr algn="ctr" eaLnBrk="1" hangingPunct="1"/>
              <a:endParaRPr lang="zh-CN" altLang="en-US">
                <a:solidFill>
                  <a:srgbClr val="FFFFFF"/>
                </a:solidFill>
              </a:endParaRPr>
            </a:p>
          </p:txBody>
        </p:sp>
        <p:sp>
          <p:nvSpPr>
            <p:cNvPr id="5" name="矩形 6"/>
            <p:cNvSpPr>
              <a:spLocks noChangeArrowheads="1"/>
            </p:cNvSpPr>
            <p:nvPr/>
          </p:nvSpPr>
          <p:spPr bwMode="auto">
            <a:xfrm>
              <a:off x="11367733" y="352134"/>
              <a:ext cx="123825" cy="400050"/>
            </a:xfrm>
            <a:prstGeom prst="rect">
              <a:avLst/>
            </a:prstGeom>
            <a:solidFill>
              <a:srgbClr val="7F7F7F"/>
            </a:solidFill>
            <a:ln w="9525">
              <a:noFill/>
              <a:miter lim="800000"/>
            </a:ln>
          </p:spPr>
          <p:txBody>
            <a:bodyPr anchor="ctr"/>
            <a:lstStyle/>
            <a:p>
              <a:pPr algn="ctr" eaLnBrk="1" hangingPunct="1"/>
              <a:endParaRPr lang="zh-CN" altLang="en-US">
                <a:solidFill>
                  <a:srgbClr val="FFFFFF"/>
                </a:solidFill>
              </a:endParaRPr>
            </a:p>
          </p:txBody>
        </p:sp>
      </p:grpSp>
      <p:sp>
        <p:nvSpPr>
          <p:cNvPr id="9" name="文本框 15"/>
          <p:cNvSpPr txBox="1">
            <a:spLocks noChangeArrowheads="1"/>
          </p:cNvSpPr>
          <p:nvPr/>
        </p:nvSpPr>
        <p:spPr bwMode="auto">
          <a:xfrm>
            <a:off x="9185608" y="236807"/>
            <a:ext cx="2121295" cy="461665"/>
          </a:xfrm>
          <a:prstGeom prst="rect">
            <a:avLst/>
          </a:prstGeom>
          <a:noFill/>
          <a:ln w="9525">
            <a:noFill/>
            <a:miter lim="800000"/>
          </a:ln>
        </p:spPr>
        <p:txBody>
          <a:bodyPr wrap="square">
            <a:spAutoFit/>
          </a:bodyPr>
          <a:lstStyle/>
          <a:p>
            <a:pPr eaLnBrk="1" hangingPunct="1"/>
            <a:r>
              <a:rPr lang="zh-CN" altLang="en-US" sz="2400" b="1">
                <a:solidFill>
                  <a:srgbClr val="404040"/>
                </a:solidFill>
                <a:latin typeface="微软雅黑" panose="020B0503020204020204" pitchFamily="34" charset="-122"/>
                <a:ea typeface="微软雅黑" panose="020B0503020204020204" pitchFamily="34" charset="-122"/>
              </a:rPr>
              <a:t>五、项目效果</a:t>
            </a:r>
            <a:endParaRPr lang="zh-CN" altLang="en-US" sz="2400" b="1" dirty="0">
              <a:solidFill>
                <a:srgbClr val="404040"/>
              </a:solidFill>
              <a:latin typeface="微软雅黑" panose="020B0503020204020204" pitchFamily="34" charset="-122"/>
              <a:ea typeface="微软雅黑" panose="020B0503020204020204" pitchFamily="34" charset="-122"/>
            </a:endParaRPr>
          </a:p>
        </p:txBody>
      </p:sp>
      <p:sp>
        <p:nvSpPr>
          <p:cNvPr id="15" name="矩形 14">
            <a:extLst>
              <a:ext uri="{FF2B5EF4-FFF2-40B4-BE49-F238E27FC236}">
                <a16:creationId xmlns:a16="http://schemas.microsoft.com/office/drawing/2014/main" id="{74DFBBB7-6286-4180-BE78-4E16BF121EF0}"/>
              </a:ext>
            </a:extLst>
          </p:cNvPr>
          <p:cNvSpPr/>
          <p:nvPr/>
        </p:nvSpPr>
        <p:spPr bwMode="auto">
          <a:xfrm>
            <a:off x="9953625" y="6362700"/>
            <a:ext cx="2238374" cy="495299"/>
          </a:xfrm>
          <a:prstGeom prst="rect">
            <a:avLst/>
          </a:prstGeom>
          <a:solidFill>
            <a:srgbClr val="FFFF00"/>
          </a:solidFill>
          <a:ln w="9525" cap="flat" cmpd="sng" algn="ctr">
            <a:noFill/>
            <a:prstDash val="solid"/>
            <a:round/>
            <a:headEnd type="none" w="med" len="med"/>
            <a:tailEnd type="none" w="med" len="med"/>
          </a:ln>
        </p:spPr>
        <p:txBody>
          <a:bodyPr vert="horz" wrap="square" lIns="91440" tIns="45720" rIns="91440" bIns="45720" numCol="1" rtlCol="0" anchor="ctr" anchorCtr="0" compatLnSpc="1"/>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lang="zh-CN" altLang="en-US">
                <a:solidFill>
                  <a:srgbClr val="FF0000"/>
                </a:solidFill>
                <a:latin typeface="微软雅黑" panose="020B0503020204020204" pitchFamily="34" charset="-122"/>
                <a:ea typeface="微软雅黑" panose="020B0503020204020204" pitchFamily="34" charset="-122"/>
              </a:rPr>
              <a:t>整合机器学习</a:t>
            </a:r>
            <a:endParaRPr kumimoji="0" lang="zh-CN" altLang="en-US" sz="1800" b="0" i="0" u="none" strike="noStrike" cap="none" normalizeH="0" baseline="0">
              <a:ln>
                <a:noFill/>
              </a:ln>
              <a:solidFill>
                <a:srgbClr val="FF0000"/>
              </a:solidFill>
              <a:effectLst/>
              <a:latin typeface="微软雅黑" panose="020B0503020204020204" pitchFamily="34" charset="-122"/>
              <a:ea typeface="微软雅黑" panose="020B0503020204020204" pitchFamily="34" charset="-122"/>
            </a:endParaRPr>
          </a:p>
        </p:txBody>
      </p:sp>
      <p:sp>
        <p:nvSpPr>
          <p:cNvPr id="2" name="矩形 1">
            <a:extLst>
              <a:ext uri="{FF2B5EF4-FFF2-40B4-BE49-F238E27FC236}">
                <a16:creationId xmlns:a16="http://schemas.microsoft.com/office/drawing/2014/main" id="{EA268F27-5039-47E7-AEF7-FF79163C02E3}"/>
              </a:ext>
            </a:extLst>
          </p:cNvPr>
          <p:cNvSpPr/>
          <p:nvPr/>
        </p:nvSpPr>
        <p:spPr bwMode="auto">
          <a:xfrm>
            <a:off x="6788989" y="2320503"/>
            <a:ext cx="879894" cy="422695"/>
          </a:xfrm>
          <a:prstGeom prst="rect">
            <a:avLst/>
          </a:prstGeom>
          <a:noFill/>
          <a:ln w="28575" cap="flat" cmpd="sng" algn="ctr">
            <a:solidFill>
              <a:srgbClr val="FF0000"/>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0" name="矩形 9">
            <a:extLst>
              <a:ext uri="{FF2B5EF4-FFF2-40B4-BE49-F238E27FC236}">
                <a16:creationId xmlns:a16="http://schemas.microsoft.com/office/drawing/2014/main" id="{CFC0FCB4-EC1B-4D36-9193-00DEABA56C80}"/>
              </a:ext>
            </a:extLst>
          </p:cNvPr>
          <p:cNvSpPr/>
          <p:nvPr/>
        </p:nvSpPr>
        <p:spPr bwMode="auto">
          <a:xfrm>
            <a:off x="6648090" y="3024994"/>
            <a:ext cx="1115684" cy="581630"/>
          </a:xfrm>
          <a:prstGeom prst="rect">
            <a:avLst/>
          </a:prstGeom>
          <a:noFill/>
          <a:ln w="28575" cap="flat" cmpd="sng" algn="ctr">
            <a:solidFill>
              <a:srgbClr val="FF0000"/>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a:extLst>
              <a:ext uri="{FF2B5EF4-FFF2-40B4-BE49-F238E27FC236}">
                <a16:creationId xmlns:a16="http://schemas.microsoft.com/office/drawing/2014/main" id="{ED0D063A-394A-4E83-82A1-5257413B27B4}"/>
              </a:ext>
            </a:extLst>
          </p:cNvPr>
          <p:cNvSpPr/>
          <p:nvPr/>
        </p:nvSpPr>
        <p:spPr bwMode="auto">
          <a:xfrm>
            <a:off x="8985849" y="3395276"/>
            <a:ext cx="879894" cy="422695"/>
          </a:xfrm>
          <a:prstGeom prst="rect">
            <a:avLst/>
          </a:prstGeom>
          <a:noFill/>
          <a:ln w="28575" cap="flat" cmpd="sng" algn="ctr">
            <a:solidFill>
              <a:srgbClr val="FF0000"/>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780709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pengqingqing\桌面\2017案例大赛.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6789" y="236985"/>
            <a:ext cx="2121294" cy="630349"/>
          </a:xfrm>
          <a:prstGeom prst="rect">
            <a:avLst/>
          </a:prstGeom>
          <a:noFill/>
          <a:extLst>
            <a:ext uri="{909E8E84-426E-40DD-AFC4-6F175D3DCCD1}">
              <a14:hiddenFill xmlns:a14="http://schemas.microsoft.com/office/drawing/2010/main">
                <a:solidFill>
                  <a:srgbClr val="FFFFFF"/>
                </a:solidFill>
              </a14:hiddenFill>
            </a:ext>
          </a:extLst>
        </p:spPr>
      </p:pic>
      <p:grpSp>
        <p:nvGrpSpPr>
          <p:cNvPr id="7" name="组合 6"/>
          <p:cNvGrpSpPr/>
          <p:nvPr/>
        </p:nvGrpSpPr>
        <p:grpSpPr>
          <a:xfrm>
            <a:off x="11367732" y="244021"/>
            <a:ext cx="824267" cy="400050"/>
            <a:chOff x="11367733" y="352134"/>
            <a:chExt cx="550936" cy="400050"/>
          </a:xfrm>
        </p:grpSpPr>
        <p:sp>
          <p:nvSpPr>
            <p:cNvPr id="4" name="矩形 5"/>
            <p:cNvSpPr>
              <a:spLocks noChangeArrowheads="1"/>
            </p:cNvSpPr>
            <p:nvPr/>
          </p:nvSpPr>
          <p:spPr bwMode="auto">
            <a:xfrm>
              <a:off x="11566244" y="352134"/>
              <a:ext cx="352425" cy="400050"/>
            </a:xfrm>
            <a:prstGeom prst="rect">
              <a:avLst/>
            </a:prstGeom>
            <a:solidFill>
              <a:srgbClr val="3CBBCE"/>
            </a:solidFill>
            <a:ln w="9525">
              <a:noFill/>
              <a:miter lim="800000"/>
            </a:ln>
          </p:spPr>
          <p:txBody>
            <a:bodyPr anchor="ctr"/>
            <a:lstStyle/>
            <a:p>
              <a:pPr algn="ctr" eaLnBrk="1" hangingPunct="1"/>
              <a:endParaRPr lang="zh-CN" altLang="en-US">
                <a:solidFill>
                  <a:srgbClr val="FFFFFF"/>
                </a:solidFill>
              </a:endParaRPr>
            </a:p>
          </p:txBody>
        </p:sp>
        <p:sp>
          <p:nvSpPr>
            <p:cNvPr id="5" name="矩形 6"/>
            <p:cNvSpPr>
              <a:spLocks noChangeArrowheads="1"/>
            </p:cNvSpPr>
            <p:nvPr/>
          </p:nvSpPr>
          <p:spPr bwMode="auto">
            <a:xfrm>
              <a:off x="11367733" y="352134"/>
              <a:ext cx="123825" cy="400050"/>
            </a:xfrm>
            <a:prstGeom prst="rect">
              <a:avLst/>
            </a:prstGeom>
            <a:solidFill>
              <a:srgbClr val="7F7F7F"/>
            </a:solidFill>
            <a:ln w="9525">
              <a:noFill/>
              <a:miter lim="800000"/>
            </a:ln>
          </p:spPr>
          <p:txBody>
            <a:bodyPr anchor="ctr"/>
            <a:lstStyle/>
            <a:p>
              <a:pPr algn="ctr" eaLnBrk="1" hangingPunct="1"/>
              <a:endParaRPr lang="zh-CN" altLang="en-US">
                <a:solidFill>
                  <a:srgbClr val="FFFFFF"/>
                </a:solidFill>
              </a:endParaRPr>
            </a:p>
          </p:txBody>
        </p:sp>
      </p:grpSp>
      <p:sp>
        <p:nvSpPr>
          <p:cNvPr id="9" name="文本框 15"/>
          <p:cNvSpPr txBox="1">
            <a:spLocks noChangeArrowheads="1"/>
          </p:cNvSpPr>
          <p:nvPr/>
        </p:nvSpPr>
        <p:spPr bwMode="auto">
          <a:xfrm>
            <a:off x="9185608" y="236807"/>
            <a:ext cx="2121295" cy="461665"/>
          </a:xfrm>
          <a:prstGeom prst="rect">
            <a:avLst/>
          </a:prstGeom>
          <a:noFill/>
          <a:ln w="9525">
            <a:noFill/>
            <a:miter lim="800000"/>
          </a:ln>
        </p:spPr>
        <p:txBody>
          <a:bodyPr wrap="square">
            <a:spAutoFit/>
          </a:bodyPr>
          <a:lstStyle/>
          <a:p>
            <a:pPr eaLnBrk="1" hangingPunct="1"/>
            <a:r>
              <a:rPr lang="zh-CN" altLang="en-US" sz="2400" b="1">
                <a:solidFill>
                  <a:srgbClr val="404040"/>
                </a:solidFill>
                <a:latin typeface="微软雅黑" panose="020B0503020204020204" pitchFamily="34" charset="-122"/>
                <a:ea typeface="微软雅黑" panose="020B0503020204020204" pitchFamily="34" charset="-122"/>
              </a:rPr>
              <a:t>五、项目效果</a:t>
            </a:r>
            <a:endParaRPr lang="zh-CN" altLang="en-US" sz="2400" b="1" dirty="0">
              <a:solidFill>
                <a:srgbClr val="404040"/>
              </a:solidFill>
              <a:latin typeface="微软雅黑" panose="020B0503020204020204" pitchFamily="34" charset="-122"/>
              <a:ea typeface="微软雅黑" panose="020B0503020204020204" pitchFamily="34" charset="-122"/>
            </a:endParaRPr>
          </a:p>
        </p:txBody>
      </p:sp>
      <p:pic>
        <p:nvPicPr>
          <p:cNvPr id="11" name="图片 10">
            <a:extLst>
              <a:ext uri="{FF2B5EF4-FFF2-40B4-BE49-F238E27FC236}">
                <a16:creationId xmlns:a16="http://schemas.microsoft.com/office/drawing/2014/main" id="{ACF1A8F6-3F5B-4DA4-9D42-F0A444E69F99}"/>
              </a:ext>
            </a:extLst>
          </p:cNvPr>
          <p:cNvPicPr>
            <a:picLocks noChangeAspect="1"/>
          </p:cNvPicPr>
          <p:nvPr/>
        </p:nvPicPr>
        <p:blipFill>
          <a:blip r:embed="rId3"/>
          <a:stretch>
            <a:fillRect/>
          </a:stretch>
        </p:blipFill>
        <p:spPr>
          <a:xfrm>
            <a:off x="145325" y="1628979"/>
            <a:ext cx="7040478" cy="3600042"/>
          </a:xfrm>
          <a:prstGeom prst="rect">
            <a:avLst/>
          </a:prstGeom>
        </p:spPr>
      </p:pic>
      <p:pic>
        <p:nvPicPr>
          <p:cNvPr id="12" name="图片 11">
            <a:extLst>
              <a:ext uri="{FF2B5EF4-FFF2-40B4-BE49-F238E27FC236}">
                <a16:creationId xmlns:a16="http://schemas.microsoft.com/office/drawing/2014/main" id="{8B5C87D4-54F3-40CB-8716-35217F6F8B7C}"/>
              </a:ext>
            </a:extLst>
          </p:cNvPr>
          <p:cNvPicPr>
            <a:picLocks noChangeAspect="1"/>
          </p:cNvPicPr>
          <p:nvPr/>
        </p:nvPicPr>
        <p:blipFill>
          <a:blip r:embed="rId4"/>
          <a:stretch>
            <a:fillRect/>
          </a:stretch>
        </p:blipFill>
        <p:spPr>
          <a:xfrm>
            <a:off x="7679262" y="1628979"/>
            <a:ext cx="3985467" cy="3448837"/>
          </a:xfrm>
          <a:prstGeom prst="rect">
            <a:avLst/>
          </a:prstGeom>
        </p:spPr>
      </p:pic>
      <p:sp>
        <p:nvSpPr>
          <p:cNvPr id="13" name="矩形 12">
            <a:extLst>
              <a:ext uri="{FF2B5EF4-FFF2-40B4-BE49-F238E27FC236}">
                <a16:creationId xmlns:a16="http://schemas.microsoft.com/office/drawing/2014/main" id="{5872F600-23A9-4B1D-85F6-7BF298192FD5}"/>
              </a:ext>
            </a:extLst>
          </p:cNvPr>
          <p:cNvSpPr/>
          <p:nvPr/>
        </p:nvSpPr>
        <p:spPr bwMode="auto">
          <a:xfrm>
            <a:off x="9953625" y="6362700"/>
            <a:ext cx="2238374" cy="495299"/>
          </a:xfrm>
          <a:prstGeom prst="rect">
            <a:avLst/>
          </a:prstGeom>
          <a:solidFill>
            <a:srgbClr val="FFFF00"/>
          </a:solidFill>
          <a:ln w="9525" cap="flat" cmpd="sng" algn="ctr">
            <a:noFill/>
            <a:prstDash val="solid"/>
            <a:round/>
            <a:headEnd type="none" w="med" len="med"/>
            <a:tailEnd type="none" w="med" len="med"/>
          </a:ln>
        </p:spPr>
        <p:txBody>
          <a:bodyPr vert="horz" wrap="square" lIns="91440" tIns="45720" rIns="91440" bIns="45720" numCol="1" rtlCol="0" anchor="ctr" anchorCtr="0" compatLnSpc="1"/>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1800" b="0" i="0" u="none" strike="noStrike" cap="none" normalizeH="0" baseline="0">
                <a:ln>
                  <a:noFill/>
                </a:ln>
                <a:solidFill>
                  <a:srgbClr val="FF0000"/>
                </a:solidFill>
                <a:effectLst/>
                <a:latin typeface="微软雅黑" panose="020B0503020204020204" pitchFamily="34" charset="-122"/>
                <a:ea typeface="微软雅黑" panose="020B0503020204020204" pitchFamily="34" charset="-122"/>
              </a:rPr>
              <a:t>特定项目</a:t>
            </a:r>
            <a:r>
              <a:rPr kumimoji="0" lang="en-US" altLang="zh-CN" sz="1800" b="0" i="0" u="none" strike="noStrike" cap="none" normalizeH="0" baseline="0">
                <a:ln>
                  <a:noFill/>
                </a:ln>
                <a:solidFill>
                  <a:srgbClr val="FF0000"/>
                </a:solidFill>
                <a:effectLst/>
                <a:latin typeface="微软雅黑" panose="020B0503020204020204" pitchFamily="34" charset="-122"/>
                <a:ea typeface="微软雅黑" panose="020B0503020204020204" pitchFamily="34" charset="-122"/>
              </a:rPr>
              <a:t>SPC</a:t>
            </a:r>
            <a:r>
              <a:rPr kumimoji="0" lang="zh-CN" altLang="en-US" sz="1800" b="0" i="0" u="none" strike="noStrike" cap="none" normalizeH="0" baseline="0">
                <a:ln>
                  <a:noFill/>
                </a:ln>
                <a:solidFill>
                  <a:srgbClr val="FF0000"/>
                </a:solidFill>
                <a:effectLst/>
                <a:latin typeface="微软雅黑" panose="020B0503020204020204" pitchFamily="34" charset="-122"/>
                <a:ea typeface="微软雅黑" panose="020B0503020204020204" pitchFamily="34" charset="-122"/>
              </a:rPr>
              <a:t>分析</a:t>
            </a:r>
          </a:p>
        </p:txBody>
      </p:sp>
    </p:spTree>
    <p:extLst>
      <p:ext uri="{BB962C8B-B14F-4D97-AF65-F5344CB8AC3E}">
        <p14:creationId xmlns:p14="http://schemas.microsoft.com/office/powerpoint/2010/main" val="3301327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pengqingqing\桌面\2017案例大赛.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6789" y="236985"/>
            <a:ext cx="2121294" cy="630349"/>
          </a:xfrm>
          <a:prstGeom prst="rect">
            <a:avLst/>
          </a:prstGeom>
          <a:noFill/>
          <a:extLst>
            <a:ext uri="{909E8E84-426E-40DD-AFC4-6F175D3DCCD1}">
              <a14:hiddenFill xmlns:a14="http://schemas.microsoft.com/office/drawing/2010/main">
                <a:solidFill>
                  <a:srgbClr val="FFFFFF"/>
                </a:solidFill>
              </a14:hiddenFill>
            </a:ext>
          </a:extLst>
        </p:spPr>
      </p:pic>
      <p:grpSp>
        <p:nvGrpSpPr>
          <p:cNvPr id="7" name="组合 6"/>
          <p:cNvGrpSpPr/>
          <p:nvPr/>
        </p:nvGrpSpPr>
        <p:grpSpPr>
          <a:xfrm>
            <a:off x="11367732" y="244021"/>
            <a:ext cx="824267" cy="400050"/>
            <a:chOff x="11367733" y="352134"/>
            <a:chExt cx="550936" cy="400050"/>
          </a:xfrm>
        </p:grpSpPr>
        <p:sp>
          <p:nvSpPr>
            <p:cNvPr id="4" name="矩形 5"/>
            <p:cNvSpPr>
              <a:spLocks noChangeArrowheads="1"/>
            </p:cNvSpPr>
            <p:nvPr/>
          </p:nvSpPr>
          <p:spPr bwMode="auto">
            <a:xfrm>
              <a:off x="11566244" y="352134"/>
              <a:ext cx="352425" cy="400050"/>
            </a:xfrm>
            <a:prstGeom prst="rect">
              <a:avLst/>
            </a:prstGeom>
            <a:solidFill>
              <a:srgbClr val="3CBBCE"/>
            </a:solidFill>
            <a:ln w="9525">
              <a:noFill/>
              <a:miter lim="800000"/>
            </a:ln>
          </p:spPr>
          <p:txBody>
            <a:bodyPr anchor="ctr"/>
            <a:lstStyle/>
            <a:p>
              <a:pPr algn="ctr" eaLnBrk="1" hangingPunct="1"/>
              <a:endParaRPr lang="zh-CN" altLang="en-US">
                <a:solidFill>
                  <a:srgbClr val="FFFFFF"/>
                </a:solidFill>
              </a:endParaRPr>
            </a:p>
          </p:txBody>
        </p:sp>
        <p:sp>
          <p:nvSpPr>
            <p:cNvPr id="5" name="矩形 6"/>
            <p:cNvSpPr>
              <a:spLocks noChangeArrowheads="1"/>
            </p:cNvSpPr>
            <p:nvPr/>
          </p:nvSpPr>
          <p:spPr bwMode="auto">
            <a:xfrm>
              <a:off x="11367733" y="352134"/>
              <a:ext cx="123825" cy="400050"/>
            </a:xfrm>
            <a:prstGeom prst="rect">
              <a:avLst/>
            </a:prstGeom>
            <a:solidFill>
              <a:srgbClr val="7F7F7F"/>
            </a:solidFill>
            <a:ln w="9525">
              <a:noFill/>
              <a:miter lim="800000"/>
            </a:ln>
          </p:spPr>
          <p:txBody>
            <a:bodyPr anchor="ctr"/>
            <a:lstStyle/>
            <a:p>
              <a:pPr algn="ctr" eaLnBrk="1" hangingPunct="1"/>
              <a:endParaRPr lang="zh-CN" altLang="en-US">
                <a:solidFill>
                  <a:srgbClr val="FFFFFF"/>
                </a:solidFill>
              </a:endParaRPr>
            </a:p>
          </p:txBody>
        </p:sp>
      </p:grpSp>
      <p:sp>
        <p:nvSpPr>
          <p:cNvPr id="9" name="文本框 15"/>
          <p:cNvSpPr txBox="1">
            <a:spLocks noChangeArrowheads="1"/>
          </p:cNvSpPr>
          <p:nvPr/>
        </p:nvSpPr>
        <p:spPr bwMode="auto">
          <a:xfrm>
            <a:off x="9185608" y="236807"/>
            <a:ext cx="2121295" cy="461665"/>
          </a:xfrm>
          <a:prstGeom prst="rect">
            <a:avLst/>
          </a:prstGeom>
          <a:noFill/>
          <a:ln w="9525">
            <a:noFill/>
            <a:miter lim="800000"/>
          </a:ln>
        </p:spPr>
        <p:txBody>
          <a:bodyPr wrap="square">
            <a:spAutoFit/>
          </a:bodyPr>
          <a:lstStyle/>
          <a:p>
            <a:pPr eaLnBrk="1" hangingPunct="1"/>
            <a:r>
              <a:rPr lang="zh-CN" altLang="en-US" sz="2400" b="1">
                <a:solidFill>
                  <a:srgbClr val="404040"/>
                </a:solidFill>
                <a:latin typeface="微软雅黑" panose="020B0503020204020204" pitchFamily="34" charset="-122"/>
                <a:ea typeface="微软雅黑" panose="020B0503020204020204" pitchFamily="34" charset="-122"/>
              </a:rPr>
              <a:t>五、项目效果</a:t>
            </a:r>
            <a:endParaRPr lang="zh-CN" altLang="en-US" sz="2400" b="1" dirty="0">
              <a:solidFill>
                <a:srgbClr val="404040"/>
              </a:solidFill>
              <a:latin typeface="微软雅黑" panose="020B0503020204020204" pitchFamily="34" charset="-122"/>
              <a:ea typeface="微软雅黑" panose="020B0503020204020204" pitchFamily="34" charset="-122"/>
            </a:endParaRPr>
          </a:p>
        </p:txBody>
      </p:sp>
      <p:pic>
        <p:nvPicPr>
          <p:cNvPr id="16" name="图片 15">
            <a:extLst>
              <a:ext uri="{FF2B5EF4-FFF2-40B4-BE49-F238E27FC236}">
                <a16:creationId xmlns:a16="http://schemas.microsoft.com/office/drawing/2014/main" id="{908BCA83-6F82-45FA-8113-FABD4D64F3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437" y="1002611"/>
            <a:ext cx="7845417" cy="5618404"/>
          </a:xfrm>
          <a:prstGeom prst="rect">
            <a:avLst/>
          </a:prstGeom>
        </p:spPr>
      </p:pic>
      <p:pic>
        <p:nvPicPr>
          <p:cNvPr id="18" name="图片 17">
            <a:extLst>
              <a:ext uri="{FF2B5EF4-FFF2-40B4-BE49-F238E27FC236}">
                <a16:creationId xmlns:a16="http://schemas.microsoft.com/office/drawing/2014/main" id="{A3B2CEDA-D34B-49E9-83B5-FF9203E31E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61505" y="1002610"/>
            <a:ext cx="2805685" cy="5611369"/>
          </a:xfrm>
          <a:prstGeom prst="rect">
            <a:avLst/>
          </a:prstGeom>
          <a:ln>
            <a:noFill/>
          </a:ln>
          <a:effectLst>
            <a:outerShdw blurRad="292100" dist="139700" dir="2700000" algn="tl" rotWithShape="0">
              <a:srgbClr val="333333">
                <a:alpha val="65000"/>
              </a:srgbClr>
            </a:outerShdw>
          </a:effectLst>
        </p:spPr>
      </p:pic>
      <p:sp>
        <p:nvSpPr>
          <p:cNvPr id="10" name="矩形 9">
            <a:extLst>
              <a:ext uri="{FF2B5EF4-FFF2-40B4-BE49-F238E27FC236}">
                <a16:creationId xmlns:a16="http://schemas.microsoft.com/office/drawing/2014/main" id="{1B5E9585-61A6-4528-89A3-7E24D8A3C7E9}"/>
              </a:ext>
            </a:extLst>
          </p:cNvPr>
          <p:cNvSpPr/>
          <p:nvPr/>
        </p:nvSpPr>
        <p:spPr bwMode="auto">
          <a:xfrm>
            <a:off x="9953625" y="6362700"/>
            <a:ext cx="2238374" cy="495299"/>
          </a:xfrm>
          <a:prstGeom prst="rect">
            <a:avLst/>
          </a:prstGeom>
          <a:solidFill>
            <a:srgbClr val="FFFF00"/>
          </a:solidFill>
          <a:ln w="9525" cap="flat" cmpd="sng" algn="ctr">
            <a:noFill/>
            <a:prstDash val="solid"/>
            <a:round/>
            <a:headEnd type="none" w="med" len="med"/>
            <a:tailEnd type="none" w="med" len="med"/>
          </a:ln>
        </p:spPr>
        <p:txBody>
          <a:bodyPr vert="horz" wrap="square" lIns="91440" tIns="45720" rIns="91440" bIns="45720" numCol="1" rtlCol="0" anchor="ctr" anchorCtr="0" compatLnSpc="1"/>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1800" b="0" i="0" u="none" strike="noStrike" cap="none" normalizeH="0" baseline="0">
                <a:ln>
                  <a:noFill/>
                </a:ln>
                <a:solidFill>
                  <a:srgbClr val="FF0000"/>
                </a:solidFill>
                <a:effectLst/>
                <a:latin typeface="微软雅黑" panose="020B0503020204020204" pitchFamily="34" charset="-122"/>
                <a:ea typeface="微软雅黑" panose="020B0503020204020204" pitchFamily="34" charset="-122"/>
              </a:rPr>
              <a:t>动态</a:t>
            </a:r>
            <a:r>
              <a:rPr kumimoji="0" lang="en-US" altLang="zh-CN" sz="1800" b="0" i="0" u="none" strike="noStrike" cap="none" normalizeH="0" baseline="0">
                <a:ln>
                  <a:noFill/>
                </a:ln>
                <a:solidFill>
                  <a:srgbClr val="FF0000"/>
                </a:solidFill>
                <a:effectLst/>
                <a:latin typeface="微软雅黑" panose="020B0503020204020204" pitchFamily="34" charset="-122"/>
                <a:ea typeface="微软雅黑" panose="020B0503020204020204" pitchFamily="34" charset="-122"/>
              </a:rPr>
              <a:t>SPC</a:t>
            </a:r>
            <a:r>
              <a:rPr kumimoji="0" lang="zh-CN" altLang="en-US" sz="1800" b="0" i="0" u="none" strike="noStrike" cap="none" normalizeH="0" baseline="0">
                <a:ln>
                  <a:noFill/>
                </a:ln>
                <a:solidFill>
                  <a:srgbClr val="FF0000"/>
                </a:solidFill>
                <a:effectLst/>
                <a:latin typeface="微软雅黑" panose="020B0503020204020204" pitchFamily="34" charset="-122"/>
                <a:ea typeface="微软雅黑" panose="020B0503020204020204" pitchFamily="34" charset="-122"/>
              </a:rPr>
              <a:t>控制台</a:t>
            </a:r>
          </a:p>
        </p:txBody>
      </p:sp>
    </p:spTree>
    <p:extLst>
      <p:ext uri="{BB962C8B-B14F-4D97-AF65-F5344CB8AC3E}">
        <p14:creationId xmlns:p14="http://schemas.microsoft.com/office/powerpoint/2010/main" val="1027456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pengqingqing\桌面\2017案例大赛.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6789" y="236985"/>
            <a:ext cx="2121294" cy="630349"/>
          </a:xfrm>
          <a:prstGeom prst="rect">
            <a:avLst/>
          </a:prstGeom>
          <a:noFill/>
          <a:extLst>
            <a:ext uri="{909E8E84-426E-40DD-AFC4-6F175D3DCCD1}">
              <a14:hiddenFill xmlns:a14="http://schemas.microsoft.com/office/drawing/2010/main">
                <a:solidFill>
                  <a:srgbClr val="FFFFFF"/>
                </a:solidFill>
              </a14:hiddenFill>
            </a:ext>
          </a:extLst>
        </p:spPr>
      </p:pic>
      <p:grpSp>
        <p:nvGrpSpPr>
          <p:cNvPr id="7" name="组合 6"/>
          <p:cNvGrpSpPr/>
          <p:nvPr/>
        </p:nvGrpSpPr>
        <p:grpSpPr>
          <a:xfrm>
            <a:off x="11367732" y="244021"/>
            <a:ext cx="824267" cy="400050"/>
            <a:chOff x="11367733" y="352134"/>
            <a:chExt cx="550936" cy="400050"/>
          </a:xfrm>
        </p:grpSpPr>
        <p:sp>
          <p:nvSpPr>
            <p:cNvPr id="4" name="矩形 5"/>
            <p:cNvSpPr>
              <a:spLocks noChangeArrowheads="1"/>
            </p:cNvSpPr>
            <p:nvPr/>
          </p:nvSpPr>
          <p:spPr bwMode="auto">
            <a:xfrm>
              <a:off x="11566244" y="352134"/>
              <a:ext cx="352425" cy="400050"/>
            </a:xfrm>
            <a:prstGeom prst="rect">
              <a:avLst/>
            </a:prstGeom>
            <a:solidFill>
              <a:srgbClr val="3CBBCE"/>
            </a:solidFill>
            <a:ln w="9525">
              <a:noFill/>
              <a:miter lim="800000"/>
            </a:ln>
          </p:spPr>
          <p:txBody>
            <a:bodyPr anchor="ctr"/>
            <a:lstStyle/>
            <a:p>
              <a:pPr algn="ctr" eaLnBrk="1" hangingPunct="1"/>
              <a:endParaRPr lang="zh-CN" altLang="en-US">
                <a:solidFill>
                  <a:srgbClr val="FFFFFF"/>
                </a:solidFill>
              </a:endParaRPr>
            </a:p>
          </p:txBody>
        </p:sp>
        <p:sp>
          <p:nvSpPr>
            <p:cNvPr id="5" name="矩形 6"/>
            <p:cNvSpPr>
              <a:spLocks noChangeArrowheads="1"/>
            </p:cNvSpPr>
            <p:nvPr/>
          </p:nvSpPr>
          <p:spPr bwMode="auto">
            <a:xfrm>
              <a:off x="11367733" y="352134"/>
              <a:ext cx="123825" cy="400050"/>
            </a:xfrm>
            <a:prstGeom prst="rect">
              <a:avLst/>
            </a:prstGeom>
            <a:solidFill>
              <a:srgbClr val="7F7F7F"/>
            </a:solidFill>
            <a:ln w="9525">
              <a:noFill/>
              <a:miter lim="800000"/>
            </a:ln>
          </p:spPr>
          <p:txBody>
            <a:bodyPr anchor="ctr"/>
            <a:lstStyle/>
            <a:p>
              <a:pPr algn="ctr" eaLnBrk="1" hangingPunct="1"/>
              <a:endParaRPr lang="zh-CN" altLang="en-US">
                <a:solidFill>
                  <a:srgbClr val="FFFFFF"/>
                </a:solidFill>
              </a:endParaRPr>
            </a:p>
          </p:txBody>
        </p:sp>
      </p:grpSp>
      <p:sp>
        <p:nvSpPr>
          <p:cNvPr id="9" name="文本框 15"/>
          <p:cNvSpPr txBox="1">
            <a:spLocks noChangeArrowheads="1"/>
          </p:cNvSpPr>
          <p:nvPr/>
        </p:nvSpPr>
        <p:spPr bwMode="auto">
          <a:xfrm>
            <a:off x="9185608" y="236807"/>
            <a:ext cx="2121295" cy="461665"/>
          </a:xfrm>
          <a:prstGeom prst="rect">
            <a:avLst/>
          </a:prstGeom>
          <a:noFill/>
          <a:ln w="9525">
            <a:noFill/>
            <a:miter lim="800000"/>
          </a:ln>
        </p:spPr>
        <p:txBody>
          <a:bodyPr wrap="square">
            <a:spAutoFit/>
          </a:bodyPr>
          <a:lstStyle/>
          <a:p>
            <a:pPr eaLnBrk="1" hangingPunct="1"/>
            <a:r>
              <a:rPr lang="zh-CN" altLang="en-US" sz="2400" b="1">
                <a:solidFill>
                  <a:srgbClr val="404040"/>
                </a:solidFill>
                <a:latin typeface="微软雅黑" panose="020B0503020204020204" pitchFamily="34" charset="-122"/>
                <a:ea typeface="微软雅黑" panose="020B0503020204020204" pitchFamily="34" charset="-122"/>
              </a:rPr>
              <a:t>五、项目效果</a:t>
            </a:r>
            <a:endParaRPr lang="zh-CN" altLang="en-US" sz="2400" b="1" dirty="0">
              <a:solidFill>
                <a:srgbClr val="404040"/>
              </a:solidFill>
              <a:latin typeface="微软雅黑" panose="020B0503020204020204" pitchFamily="34" charset="-122"/>
              <a:ea typeface="微软雅黑" panose="020B0503020204020204" pitchFamily="34" charset="-122"/>
            </a:endParaRPr>
          </a:p>
        </p:txBody>
      </p:sp>
      <p:sp>
        <p:nvSpPr>
          <p:cNvPr id="10" name="矩形 9">
            <a:extLst>
              <a:ext uri="{FF2B5EF4-FFF2-40B4-BE49-F238E27FC236}">
                <a16:creationId xmlns:a16="http://schemas.microsoft.com/office/drawing/2014/main" id="{1B5E9585-61A6-4528-89A3-7E24D8A3C7E9}"/>
              </a:ext>
            </a:extLst>
          </p:cNvPr>
          <p:cNvSpPr/>
          <p:nvPr/>
        </p:nvSpPr>
        <p:spPr bwMode="auto">
          <a:xfrm>
            <a:off x="9953625" y="6362700"/>
            <a:ext cx="2238374" cy="495299"/>
          </a:xfrm>
          <a:prstGeom prst="rect">
            <a:avLst/>
          </a:prstGeom>
          <a:solidFill>
            <a:srgbClr val="FFFF00"/>
          </a:solidFill>
          <a:ln w="9525" cap="flat" cmpd="sng" algn="ctr">
            <a:noFill/>
            <a:prstDash val="solid"/>
            <a:round/>
            <a:headEnd type="none" w="med" len="med"/>
            <a:tailEnd type="none" w="med" len="med"/>
          </a:ln>
        </p:spPr>
        <p:txBody>
          <a:bodyPr vert="horz" wrap="square" lIns="91440" tIns="45720" rIns="91440" bIns="45720" numCol="1" rtlCol="0" anchor="ctr" anchorCtr="0" compatLnSpc="1"/>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1800" b="0" i="0" u="none" strike="noStrike" cap="none" normalizeH="0" baseline="0">
                <a:ln>
                  <a:noFill/>
                </a:ln>
                <a:solidFill>
                  <a:srgbClr val="FF0000"/>
                </a:solidFill>
                <a:effectLst/>
                <a:latin typeface="微软雅黑" panose="020B0503020204020204" pitchFamily="34" charset="-122"/>
                <a:ea typeface="微软雅黑" panose="020B0503020204020204" pitchFamily="34" charset="-122"/>
              </a:rPr>
              <a:t>动态</a:t>
            </a:r>
            <a:r>
              <a:rPr kumimoji="0" lang="en-US" altLang="zh-CN" sz="1800" b="0" i="0" u="none" strike="noStrike" cap="none" normalizeH="0" baseline="0">
                <a:ln>
                  <a:noFill/>
                </a:ln>
                <a:solidFill>
                  <a:srgbClr val="FF0000"/>
                </a:solidFill>
                <a:effectLst/>
                <a:latin typeface="微软雅黑" panose="020B0503020204020204" pitchFamily="34" charset="-122"/>
                <a:ea typeface="微软雅黑" panose="020B0503020204020204" pitchFamily="34" charset="-122"/>
              </a:rPr>
              <a:t>SPC</a:t>
            </a:r>
            <a:r>
              <a:rPr kumimoji="0" lang="zh-CN" altLang="en-US" sz="1800" b="0" i="0" u="none" strike="noStrike" cap="none" normalizeH="0" baseline="0">
                <a:ln>
                  <a:noFill/>
                </a:ln>
                <a:solidFill>
                  <a:srgbClr val="FF0000"/>
                </a:solidFill>
                <a:effectLst/>
                <a:latin typeface="微软雅黑" panose="020B0503020204020204" pitchFamily="34" charset="-122"/>
                <a:ea typeface="微软雅黑" panose="020B0503020204020204" pitchFamily="34" charset="-122"/>
              </a:rPr>
              <a:t>控制台</a:t>
            </a:r>
          </a:p>
        </p:txBody>
      </p:sp>
      <p:pic>
        <p:nvPicPr>
          <p:cNvPr id="11" name="图片 10">
            <a:extLst>
              <a:ext uri="{FF2B5EF4-FFF2-40B4-BE49-F238E27FC236}">
                <a16:creationId xmlns:a16="http://schemas.microsoft.com/office/drawing/2014/main" id="{F83D47E8-A0DB-49D8-ACBC-2A10937DFD6E}"/>
              </a:ext>
            </a:extLst>
          </p:cNvPr>
          <p:cNvPicPr>
            <a:picLocks noChangeAspect="1"/>
          </p:cNvPicPr>
          <p:nvPr/>
        </p:nvPicPr>
        <p:blipFill>
          <a:blip r:embed="rId3"/>
          <a:stretch>
            <a:fillRect/>
          </a:stretch>
        </p:blipFill>
        <p:spPr>
          <a:xfrm>
            <a:off x="286789" y="1408266"/>
            <a:ext cx="5610320" cy="3801670"/>
          </a:xfrm>
          <a:prstGeom prst="rect">
            <a:avLst/>
          </a:prstGeom>
        </p:spPr>
      </p:pic>
      <p:pic>
        <p:nvPicPr>
          <p:cNvPr id="12" name="图片 11">
            <a:extLst>
              <a:ext uri="{FF2B5EF4-FFF2-40B4-BE49-F238E27FC236}">
                <a16:creationId xmlns:a16="http://schemas.microsoft.com/office/drawing/2014/main" id="{B60C11D9-7601-4CDF-A5D5-BFC9B402B017}"/>
              </a:ext>
            </a:extLst>
          </p:cNvPr>
          <p:cNvPicPr>
            <a:picLocks noChangeAspect="1"/>
          </p:cNvPicPr>
          <p:nvPr/>
        </p:nvPicPr>
        <p:blipFill>
          <a:blip r:embed="rId4"/>
          <a:stretch>
            <a:fillRect/>
          </a:stretch>
        </p:blipFill>
        <p:spPr>
          <a:xfrm>
            <a:off x="6828362" y="1406034"/>
            <a:ext cx="5100002" cy="3803902"/>
          </a:xfrm>
          <a:prstGeom prst="rect">
            <a:avLst/>
          </a:prstGeom>
        </p:spPr>
      </p:pic>
    </p:spTree>
    <p:extLst>
      <p:ext uri="{BB962C8B-B14F-4D97-AF65-F5344CB8AC3E}">
        <p14:creationId xmlns:p14="http://schemas.microsoft.com/office/powerpoint/2010/main" val="1166713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pengqingqing\桌面\2017案例大赛.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6789" y="236985"/>
            <a:ext cx="2121294" cy="630349"/>
          </a:xfrm>
          <a:prstGeom prst="rect">
            <a:avLst/>
          </a:prstGeom>
          <a:noFill/>
          <a:extLst>
            <a:ext uri="{909E8E84-426E-40DD-AFC4-6F175D3DCCD1}">
              <a14:hiddenFill xmlns:a14="http://schemas.microsoft.com/office/drawing/2010/main">
                <a:solidFill>
                  <a:srgbClr val="FFFFFF"/>
                </a:solidFill>
              </a14:hiddenFill>
            </a:ext>
          </a:extLst>
        </p:spPr>
      </p:pic>
      <p:grpSp>
        <p:nvGrpSpPr>
          <p:cNvPr id="7" name="组合 6"/>
          <p:cNvGrpSpPr/>
          <p:nvPr/>
        </p:nvGrpSpPr>
        <p:grpSpPr>
          <a:xfrm>
            <a:off x="11367732" y="244021"/>
            <a:ext cx="824267" cy="400050"/>
            <a:chOff x="11367733" y="352134"/>
            <a:chExt cx="550936" cy="400050"/>
          </a:xfrm>
        </p:grpSpPr>
        <p:sp>
          <p:nvSpPr>
            <p:cNvPr id="4" name="矩形 5"/>
            <p:cNvSpPr>
              <a:spLocks noChangeArrowheads="1"/>
            </p:cNvSpPr>
            <p:nvPr/>
          </p:nvSpPr>
          <p:spPr bwMode="auto">
            <a:xfrm>
              <a:off x="11566244" y="352134"/>
              <a:ext cx="352425" cy="400050"/>
            </a:xfrm>
            <a:prstGeom prst="rect">
              <a:avLst/>
            </a:prstGeom>
            <a:solidFill>
              <a:srgbClr val="3CBBCE"/>
            </a:solidFill>
            <a:ln w="9525">
              <a:noFill/>
              <a:miter lim="800000"/>
            </a:ln>
          </p:spPr>
          <p:txBody>
            <a:bodyPr anchor="ctr"/>
            <a:lstStyle/>
            <a:p>
              <a:pPr algn="ctr" eaLnBrk="1" hangingPunct="1"/>
              <a:endParaRPr lang="zh-CN" altLang="en-US">
                <a:solidFill>
                  <a:srgbClr val="FFFFFF"/>
                </a:solidFill>
              </a:endParaRPr>
            </a:p>
          </p:txBody>
        </p:sp>
        <p:sp>
          <p:nvSpPr>
            <p:cNvPr id="5" name="矩形 6"/>
            <p:cNvSpPr>
              <a:spLocks noChangeArrowheads="1"/>
            </p:cNvSpPr>
            <p:nvPr/>
          </p:nvSpPr>
          <p:spPr bwMode="auto">
            <a:xfrm>
              <a:off x="11367733" y="352134"/>
              <a:ext cx="123825" cy="400050"/>
            </a:xfrm>
            <a:prstGeom prst="rect">
              <a:avLst/>
            </a:prstGeom>
            <a:solidFill>
              <a:srgbClr val="7F7F7F"/>
            </a:solidFill>
            <a:ln w="9525">
              <a:noFill/>
              <a:miter lim="800000"/>
            </a:ln>
          </p:spPr>
          <p:txBody>
            <a:bodyPr anchor="ctr"/>
            <a:lstStyle/>
            <a:p>
              <a:pPr algn="ctr" eaLnBrk="1" hangingPunct="1"/>
              <a:endParaRPr lang="zh-CN" altLang="en-US">
                <a:solidFill>
                  <a:srgbClr val="FFFFFF"/>
                </a:solidFill>
              </a:endParaRPr>
            </a:p>
          </p:txBody>
        </p:sp>
      </p:grpSp>
      <p:sp>
        <p:nvSpPr>
          <p:cNvPr id="9" name="文本框 15"/>
          <p:cNvSpPr txBox="1">
            <a:spLocks noChangeArrowheads="1"/>
          </p:cNvSpPr>
          <p:nvPr/>
        </p:nvSpPr>
        <p:spPr bwMode="auto">
          <a:xfrm>
            <a:off x="9185608" y="236807"/>
            <a:ext cx="2121295" cy="461665"/>
          </a:xfrm>
          <a:prstGeom prst="rect">
            <a:avLst/>
          </a:prstGeom>
          <a:noFill/>
          <a:ln w="9525">
            <a:noFill/>
            <a:miter lim="800000"/>
          </a:ln>
        </p:spPr>
        <p:txBody>
          <a:bodyPr wrap="square">
            <a:spAutoFit/>
          </a:bodyPr>
          <a:lstStyle/>
          <a:p>
            <a:pPr eaLnBrk="1" hangingPunct="1"/>
            <a:r>
              <a:rPr lang="zh-CN" altLang="en-US" sz="2400" b="1">
                <a:solidFill>
                  <a:srgbClr val="404040"/>
                </a:solidFill>
                <a:latin typeface="微软雅黑" panose="020B0503020204020204" pitchFamily="34" charset="-122"/>
                <a:ea typeface="微软雅黑" panose="020B0503020204020204" pitchFamily="34" charset="-122"/>
              </a:rPr>
              <a:t>六、项目总结</a:t>
            </a:r>
            <a:endParaRPr lang="zh-CN" altLang="en-US" sz="2400" b="1" dirty="0">
              <a:solidFill>
                <a:srgbClr val="404040"/>
              </a:solidFill>
              <a:latin typeface="微软雅黑" panose="020B0503020204020204" pitchFamily="34" charset="-122"/>
              <a:ea typeface="微软雅黑" panose="020B0503020204020204" pitchFamily="34" charset="-122"/>
            </a:endParaRPr>
          </a:p>
        </p:txBody>
      </p:sp>
      <p:sp>
        <p:nvSpPr>
          <p:cNvPr id="8" name="矩形 7">
            <a:extLst>
              <a:ext uri="{FF2B5EF4-FFF2-40B4-BE49-F238E27FC236}">
                <a16:creationId xmlns:a16="http://schemas.microsoft.com/office/drawing/2014/main" id="{4EAB0463-7660-4F50-AC4D-DB9686E5DF83}"/>
              </a:ext>
            </a:extLst>
          </p:cNvPr>
          <p:cNvSpPr/>
          <p:nvPr/>
        </p:nvSpPr>
        <p:spPr bwMode="auto">
          <a:xfrm>
            <a:off x="286789" y="1270250"/>
            <a:ext cx="11677529" cy="630349"/>
          </a:xfrm>
          <a:prstGeom prst="rect">
            <a:avLst/>
          </a:prstGeom>
          <a:no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50000"/>
              </a:lnSpc>
              <a:spcBef>
                <a:spcPct val="0"/>
              </a:spcBef>
              <a:spcAft>
                <a:spcPct val="0"/>
              </a:spcAft>
              <a:buClrTx/>
              <a:buSzTx/>
              <a:buFont typeface="Arial" panose="020B0604020202020204" pitchFamily="34" charset="0"/>
              <a:buNone/>
            </a:pPr>
            <a:r>
              <a:rPr lang="zh-CN" altLang="en-US">
                <a:latin typeface="微软雅黑" panose="020B0503020204020204" pitchFamily="34" charset="-122"/>
                <a:ea typeface="微软雅黑" panose="020B0503020204020204" pitchFamily="34" charset="-122"/>
              </a:rPr>
              <a:t>效益和改善点</a:t>
            </a: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10" name="矩形 9">
            <a:extLst>
              <a:ext uri="{FF2B5EF4-FFF2-40B4-BE49-F238E27FC236}">
                <a16:creationId xmlns:a16="http://schemas.microsoft.com/office/drawing/2014/main" id="{3A9671AA-A53D-4E73-A740-B09120700E4C}"/>
              </a:ext>
            </a:extLst>
          </p:cNvPr>
          <p:cNvSpPr/>
          <p:nvPr/>
        </p:nvSpPr>
        <p:spPr bwMode="auto">
          <a:xfrm>
            <a:off x="286789" y="2308034"/>
            <a:ext cx="10495369" cy="3654228"/>
          </a:xfrm>
          <a:prstGeom prst="rect">
            <a:avLst/>
          </a:prstGeom>
          <a:no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342900" indent="-342900">
              <a:lnSpc>
                <a:spcPct val="200000"/>
              </a:lnSpc>
              <a:buFont typeface="+mj-lt"/>
              <a:buAutoNum type="arabicPeriod"/>
            </a:pPr>
            <a:r>
              <a:rPr kumimoji="0" lang="zh-CN" altLang="en-US" b="1" i="0" u="none" strike="noStrike" cap="none" normalizeH="0" baseline="0">
                <a:ln>
                  <a:noFill/>
                </a:ln>
                <a:solidFill>
                  <a:schemeClr val="accent5">
                    <a:lumMod val="50000"/>
                  </a:schemeClr>
                </a:solidFill>
                <a:effectLst/>
                <a:latin typeface="微软雅黑" panose="020B0503020204020204" pitchFamily="34" charset="-122"/>
                <a:ea typeface="微软雅黑" panose="020B0503020204020204" pitchFamily="34" charset="-122"/>
              </a:rPr>
              <a:t>实现</a:t>
            </a:r>
            <a:r>
              <a:rPr kumimoji="0" lang="zh-CN" altLang="en-US" b="1" i="0" u="none" strike="noStrike" cap="none" normalizeH="0" baseline="0">
                <a:ln>
                  <a:noFill/>
                </a:ln>
                <a:solidFill>
                  <a:srgbClr val="FF0000"/>
                </a:solidFill>
                <a:effectLst/>
                <a:latin typeface="微软雅黑" panose="020B0503020204020204" pitchFamily="34" charset="-122"/>
                <a:ea typeface="微软雅黑" panose="020B0503020204020204" pitchFamily="34" charset="-122"/>
              </a:rPr>
              <a:t>随时随地</a:t>
            </a:r>
            <a:r>
              <a:rPr kumimoji="0" lang="zh-CN" altLang="en-US" b="1" i="0" u="none" strike="noStrike" cap="none" normalizeH="0" baseline="0">
                <a:ln>
                  <a:noFill/>
                </a:ln>
                <a:solidFill>
                  <a:schemeClr val="accent5">
                    <a:lumMod val="50000"/>
                  </a:schemeClr>
                </a:solidFill>
                <a:effectLst/>
                <a:latin typeface="微软雅黑" panose="020B0503020204020204" pitchFamily="34" charset="-122"/>
                <a:ea typeface="微软雅黑" panose="020B0503020204020204" pitchFamily="34" charset="-122"/>
              </a:rPr>
              <a:t>的</a:t>
            </a:r>
            <a:r>
              <a:rPr kumimoji="0" lang="en-US" altLang="zh-CN" b="1" i="0" u="none" strike="noStrike" cap="none" normalizeH="0" baseline="0">
                <a:ln>
                  <a:noFill/>
                </a:ln>
                <a:solidFill>
                  <a:schemeClr val="accent5">
                    <a:lumMod val="50000"/>
                  </a:schemeClr>
                </a:solidFill>
                <a:effectLst/>
                <a:latin typeface="微软雅黑" panose="020B0503020204020204" pitchFamily="34" charset="-122"/>
                <a:ea typeface="微软雅黑" panose="020B0503020204020204" pitchFamily="34" charset="-122"/>
              </a:rPr>
              <a:t>SPC</a:t>
            </a:r>
            <a:r>
              <a:rPr kumimoji="0" lang="zh-CN" altLang="en-US" b="1" i="0" u="none" strike="noStrike" cap="none" normalizeH="0" baseline="0">
                <a:ln>
                  <a:noFill/>
                </a:ln>
                <a:solidFill>
                  <a:schemeClr val="accent5">
                    <a:lumMod val="50000"/>
                  </a:schemeClr>
                </a:solidFill>
                <a:effectLst/>
                <a:latin typeface="微软雅黑" panose="020B0503020204020204" pitchFamily="34" charset="-122"/>
                <a:ea typeface="微软雅黑" panose="020B0503020204020204" pitchFamily="34" charset="-122"/>
              </a:rPr>
              <a:t>质量监控（</a:t>
            </a:r>
            <a:r>
              <a:rPr kumimoji="0" lang="en-US" altLang="zh-CN" b="1" i="0" u="none" strike="noStrike" cap="none" normalizeH="0" baseline="0">
                <a:ln>
                  <a:noFill/>
                </a:ln>
                <a:solidFill>
                  <a:srgbClr val="FF0000"/>
                </a:solidFill>
                <a:effectLst/>
                <a:latin typeface="微软雅黑" panose="020B0503020204020204" pitchFamily="34" charset="-122"/>
                <a:ea typeface="微软雅黑" panose="020B0503020204020204" pitchFamily="34" charset="-122"/>
              </a:rPr>
              <a:t>SPC</a:t>
            </a:r>
            <a:r>
              <a:rPr kumimoji="0" lang="zh-CN" altLang="en-US" b="1" i="0" u="none" strike="noStrike" cap="none" normalizeH="0" baseline="0">
                <a:ln>
                  <a:noFill/>
                </a:ln>
                <a:solidFill>
                  <a:srgbClr val="FF0000"/>
                </a:solidFill>
                <a:effectLst/>
                <a:latin typeface="微软雅黑" panose="020B0503020204020204" pitchFamily="34" charset="-122"/>
                <a:ea typeface="微软雅黑" panose="020B0503020204020204" pitchFamily="34" charset="-122"/>
              </a:rPr>
              <a:t>大屏</a:t>
            </a:r>
            <a:r>
              <a:rPr kumimoji="0" lang="zh-CN" altLang="en-US" b="1" i="0" u="none" strike="noStrike" cap="none" normalizeH="0" baseline="0">
                <a:ln>
                  <a:noFill/>
                </a:ln>
                <a:solidFill>
                  <a:schemeClr val="accent5">
                    <a:lumMod val="50000"/>
                  </a:schemeClr>
                </a:solidFill>
                <a:effectLst/>
                <a:latin typeface="微软雅黑" panose="020B0503020204020204" pitchFamily="34" charset="-122"/>
                <a:ea typeface="微软雅黑" panose="020B0503020204020204" pitchFamily="34" charset="-122"/>
              </a:rPr>
              <a:t>），保证了生产过程质量管理的及时性</a:t>
            </a:r>
            <a:endParaRPr kumimoji="0" lang="en-US" altLang="zh-CN" b="1" i="0" u="none" strike="noStrike" cap="none" normalizeH="0" baseline="0">
              <a:ln>
                <a:noFill/>
              </a:ln>
              <a:solidFill>
                <a:schemeClr val="accent5">
                  <a:lumMod val="50000"/>
                </a:schemeClr>
              </a:solidFill>
              <a:effectLst/>
              <a:latin typeface="微软雅黑" panose="020B0503020204020204" pitchFamily="34" charset="-122"/>
              <a:ea typeface="微软雅黑" panose="020B0503020204020204" pitchFamily="34" charset="-122"/>
            </a:endParaRPr>
          </a:p>
          <a:p>
            <a:pPr marL="342900" indent="-342900">
              <a:lnSpc>
                <a:spcPct val="200000"/>
              </a:lnSpc>
              <a:buFont typeface="+mj-lt"/>
              <a:buAutoNum type="arabicPeriod"/>
            </a:pPr>
            <a:r>
              <a:rPr lang="zh-CN" altLang="en-US" b="1">
                <a:solidFill>
                  <a:schemeClr val="accent5">
                    <a:lumMod val="50000"/>
                  </a:schemeClr>
                </a:solidFill>
                <a:latin typeface="微软雅黑" panose="020B0503020204020204" pitchFamily="34" charset="-122"/>
                <a:ea typeface="微软雅黑" panose="020B0503020204020204" pitchFamily="34" charset="-122"/>
              </a:rPr>
              <a:t>和</a:t>
            </a:r>
            <a:r>
              <a:rPr lang="en-US" altLang="zh-CN" b="1">
                <a:solidFill>
                  <a:schemeClr val="accent5">
                    <a:lumMod val="50000"/>
                  </a:schemeClr>
                </a:solidFill>
                <a:latin typeface="微软雅黑" panose="020B0503020204020204" pitchFamily="34" charset="-122"/>
                <a:ea typeface="微软雅黑" panose="020B0503020204020204" pitchFamily="34" charset="-122"/>
              </a:rPr>
              <a:t>LIMS</a:t>
            </a:r>
            <a:r>
              <a:rPr lang="zh-CN" altLang="en-US" b="1">
                <a:solidFill>
                  <a:schemeClr val="accent5">
                    <a:lumMod val="50000"/>
                  </a:schemeClr>
                </a:solidFill>
                <a:latin typeface="微软雅黑" panose="020B0503020204020204" pitchFamily="34" charset="-122"/>
                <a:ea typeface="微软雅黑" panose="020B0503020204020204" pitchFamily="34" charset="-122"/>
              </a:rPr>
              <a:t>系统对接，可以对全部物料、检测项目进行</a:t>
            </a:r>
            <a:r>
              <a:rPr lang="en-US" altLang="zh-CN" b="1">
                <a:solidFill>
                  <a:schemeClr val="accent5">
                    <a:lumMod val="50000"/>
                  </a:schemeClr>
                </a:solidFill>
                <a:latin typeface="微软雅黑" panose="020B0503020204020204" pitchFamily="34" charset="-122"/>
                <a:ea typeface="微软雅黑" panose="020B0503020204020204" pitchFamily="34" charset="-122"/>
              </a:rPr>
              <a:t>SPC</a:t>
            </a:r>
            <a:r>
              <a:rPr lang="zh-CN" altLang="en-US" b="1">
                <a:solidFill>
                  <a:schemeClr val="accent5">
                    <a:lumMod val="50000"/>
                  </a:schemeClr>
                </a:solidFill>
                <a:latin typeface="微软雅黑" panose="020B0503020204020204" pitchFamily="34" charset="-122"/>
                <a:ea typeface="微软雅黑" panose="020B0503020204020204" pitchFamily="34" charset="-122"/>
              </a:rPr>
              <a:t>分析，提高了用户使用的</a:t>
            </a:r>
            <a:r>
              <a:rPr lang="zh-CN" altLang="en-US" b="1">
                <a:solidFill>
                  <a:srgbClr val="FF0000"/>
                </a:solidFill>
                <a:latin typeface="微软雅黑" panose="020B0503020204020204" pitchFamily="34" charset="-122"/>
                <a:ea typeface="微软雅黑" panose="020B0503020204020204" pitchFamily="34" charset="-122"/>
              </a:rPr>
              <a:t>积极性</a:t>
            </a:r>
            <a:endParaRPr lang="en-US" altLang="zh-CN" b="1">
              <a:solidFill>
                <a:srgbClr val="FF0000"/>
              </a:solidFill>
              <a:latin typeface="微软雅黑" panose="020B0503020204020204" pitchFamily="34" charset="-122"/>
              <a:ea typeface="微软雅黑" panose="020B0503020204020204" pitchFamily="34" charset="-122"/>
            </a:endParaRPr>
          </a:p>
          <a:p>
            <a:pPr marL="342900" indent="-342900">
              <a:lnSpc>
                <a:spcPct val="200000"/>
              </a:lnSpc>
              <a:buFont typeface="+mj-lt"/>
              <a:buAutoNum type="arabicPeriod"/>
            </a:pPr>
            <a:r>
              <a:rPr lang="zh-CN" altLang="en-US" b="1">
                <a:solidFill>
                  <a:schemeClr val="accent5">
                    <a:lumMod val="50000"/>
                  </a:schemeClr>
                </a:solidFill>
                <a:latin typeface="微软雅黑" panose="020B0503020204020204" pitchFamily="34" charset="-122"/>
                <a:ea typeface="微软雅黑" panose="020B0503020204020204" pitchFamily="34" charset="-122"/>
              </a:rPr>
              <a:t>用户</a:t>
            </a:r>
            <a:r>
              <a:rPr lang="zh-CN" altLang="en-US" b="1">
                <a:solidFill>
                  <a:srgbClr val="FF0000"/>
                </a:solidFill>
                <a:latin typeface="微软雅黑" panose="020B0503020204020204" pitchFamily="34" charset="-122"/>
                <a:ea typeface="微软雅黑" panose="020B0503020204020204" pitchFamily="34" charset="-122"/>
              </a:rPr>
              <a:t>个性化</a:t>
            </a:r>
            <a:r>
              <a:rPr lang="zh-CN" altLang="en-US" b="1">
                <a:solidFill>
                  <a:schemeClr val="accent5">
                    <a:lumMod val="50000"/>
                  </a:schemeClr>
                </a:solidFill>
                <a:latin typeface="微软雅黑" panose="020B0503020204020204" pitchFamily="34" charset="-122"/>
                <a:ea typeface="微软雅黑" panose="020B0503020204020204" pitchFamily="34" charset="-122"/>
              </a:rPr>
              <a:t>的</a:t>
            </a:r>
            <a:r>
              <a:rPr lang="en-US" altLang="zh-CN" b="1">
                <a:solidFill>
                  <a:schemeClr val="accent5">
                    <a:lumMod val="50000"/>
                  </a:schemeClr>
                </a:solidFill>
                <a:latin typeface="微软雅黑" panose="020B0503020204020204" pitchFamily="34" charset="-122"/>
                <a:ea typeface="微软雅黑" panose="020B0503020204020204" pitchFamily="34" charset="-122"/>
              </a:rPr>
              <a:t>SPC</a:t>
            </a:r>
            <a:r>
              <a:rPr lang="zh-CN" altLang="en-US" b="1">
                <a:solidFill>
                  <a:schemeClr val="accent5">
                    <a:lumMod val="50000"/>
                  </a:schemeClr>
                </a:solidFill>
                <a:latin typeface="微软雅黑" panose="020B0503020204020204" pitchFamily="34" charset="-122"/>
                <a:ea typeface="微软雅黑" panose="020B0503020204020204" pitchFamily="34" charset="-122"/>
              </a:rPr>
              <a:t>图表和</a:t>
            </a:r>
            <a:r>
              <a:rPr lang="zh-CN" altLang="en-US" b="1">
                <a:solidFill>
                  <a:srgbClr val="FF0000"/>
                </a:solidFill>
                <a:latin typeface="微软雅黑" panose="020B0503020204020204" pitchFamily="34" charset="-122"/>
                <a:ea typeface="微软雅黑" panose="020B0503020204020204" pitchFamily="34" charset="-122"/>
              </a:rPr>
              <a:t>机器学习算法</a:t>
            </a:r>
            <a:r>
              <a:rPr lang="zh-CN" altLang="en-US" b="1">
                <a:solidFill>
                  <a:schemeClr val="accent5">
                    <a:lumMod val="50000"/>
                  </a:schemeClr>
                </a:solidFill>
                <a:latin typeface="微软雅黑" panose="020B0503020204020204" pitchFamily="34" charset="-122"/>
                <a:ea typeface="微软雅黑" panose="020B0503020204020204" pitchFamily="34" charset="-122"/>
              </a:rPr>
              <a:t>的加入，满足了用户</a:t>
            </a:r>
            <a:r>
              <a:rPr lang="zh-CN" altLang="en-US" b="1">
                <a:solidFill>
                  <a:srgbClr val="FF0000"/>
                </a:solidFill>
                <a:latin typeface="微软雅黑" panose="020B0503020204020204" pitchFamily="34" charset="-122"/>
                <a:ea typeface="微软雅黑" panose="020B0503020204020204" pitchFamily="34" charset="-122"/>
              </a:rPr>
              <a:t>特定</a:t>
            </a:r>
            <a:r>
              <a:rPr lang="zh-CN" altLang="en-US" b="1">
                <a:solidFill>
                  <a:schemeClr val="accent5">
                    <a:lumMod val="50000"/>
                  </a:schemeClr>
                </a:solidFill>
                <a:latin typeface="微软雅黑" panose="020B0503020204020204" pitchFamily="34" charset="-122"/>
                <a:ea typeface="微软雅黑" panose="020B0503020204020204" pitchFamily="34" charset="-122"/>
              </a:rPr>
              <a:t>的</a:t>
            </a:r>
            <a:r>
              <a:rPr lang="en-US" altLang="zh-CN" b="1">
                <a:solidFill>
                  <a:schemeClr val="accent5">
                    <a:lumMod val="50000"/>
                  </a:schemeClr>
                </a:solidFill>
                <a:latin typeface="微软雅黑" panose="020B0503020204020204" pitchFamily="34" charset="-122"/>
                <a:ea typeface="微软雅黑" panose="020B0503020204020204" pitchFamily="34" charset="-122"/>
              </a:rPr>
              <a:t>SPC</a:t>
            </a:r>
            <a:r>
              <a:rPr lang="zh-CN" altLang="en-US" b="1">
                <a:solidFill>
                  <a:schemeClr val="accent5">
                    <a:lumMod val="50000"/>
                  </a:schemeClr>
                </a:solidFill>
                <a:latin typeface="微软雅黑" panose="020B0503020204020204" pitchFamily="34" charset="-122"/>
                <a:ea typeface="微软雅黑" panose="020B0503020204020204" pitchFamily="34" charset="-122"/>
              </a:rPr>
              <a:t>分析的需求</a:t>
            </a:r>
            <a:endParaRPr lang="en-US" altLang="zh-CN" b="1">
              <a:solidFill>
                <a:schemeClr val="accent5">
                  <a:lumMod val="50000"/>
                </a:schemeClr>
              </a:solidFill>
              <a:latin typeface="微软雅黑" panose="020B0503020204020204" pitchFamily="34" charset="-122"/>
              <a:ea typeface="微软雅黑" panose="020B0503020204020204" pitchFamily="34" charset="-122"/>
            </a:endParaRPr>
          </a:p>
          <a:p>
            <a:pPr marL="342900" indent="-342900">
              <a:lnSpc>
                <a:spcPct val="200000"/>
              </a:lnSpc>
              <a:buFont typeface="+mj-lt"/>
              <a:buAutoNum type="arabicPeriod"/>
            </a:pPr>
            <a:r>
              <a:rPr lang="zh-CN" altLang="en-US" b="1">
                <a:solidFill>
                  <a:srgbClr val="FF0000"/>
                </a:solidFill>
                <a:latin typeface="微软雅黑" panose="020B0503020204020204" pitchFamily="34" charset="-122"/>
                <a:ea typeface="微软雅黑" panose="020B0503020204020204" pitchFamily="34" charset="-122"/>
              </a:rPr>
              <a:t>标准化</a:t>
            </a:r>
            <a:r>
              <a:rPr lang="en-US" altLang="zh-CN" b="1">
                <a:solidFill>
                  <a:schemeClr val="accent5">
                    <a:lumMod val="50000"/>
                  </a:schemeClr>
                </a:solidFill>
                <a:latin typeface="微软雅黑" panose="020B0503020204020204" pitchFamily="34" charset="-122"/>
                <a:ea typeface="微软雅黑" panose="020B0503020204020204" pitchFamily="34" charset="-122"/>
              </a:rPr>
              <a:t>SPC</a:t>
            </a:r>
            <a:r>
              <a:rPr lang="zh-CN" altLang="en-US" b="1">
                <a:solidFill>
                  <a:schemeClr val="accent5">
                    <a:lumMod val="50000"/>
                  </a:schemeClr>
                </a:solidFill>
                <a:latin typeface="微软雅黑" panose="020B0503020204020204" pitchFamily="34" charset="-122"/>
                <a:ea typeface="微软雅黑" panose="020B0503020204020204" pitchFamily="34" charset="-122"/>
              </a:rPr>
              <a:t>分析，无学习压力，结果标准化</a:t>
            </a:r>
            <a:endParaRPr lang="en-US" altLang="zh-CN" b="1">
              <a:solidFill>
                <a:schemeClr val="accent5">
                  <a:lumMod val="50000"/>
                </a:schemeClr>
              </a:solidFill>
              <a:latin typeface="微软雅黑" panose="020B0503020204020204" pitchFamily="34" charset="-122"/>
              <a:ea typeface="微软雅黑" panose="020B0503020204020204" pitchFamily="34" charset="-122"/>
            </a:endParaRPr>
          </a:p>
          <a:p>
            <a:pPr marL="342900" indent="-342900">
              <a:lnSpc>
                <a:spcPct val="200000"/>
              </a:lnSpc>
              <a:buFont typeface="+mj-lt"/>
              <a:buAutoNum type="arabicPeriod"/>
            </a:pPr>
            <a:r>
              <a:rPr lang="zh-CN" altLang="en-US" b="1">
                <a:solidFill>
                  <a:schemeClr val="accent5">
                    <a:lumMod val="50000"/>
                  </a:schemeClr>
                </a:solidFill>
                <a:latin typeface="微软雅黑" panose="020B0503020204020204" pitchFamily="34" charset="-122"/>
                <a:ea typeface="微软雅黑" panose="020B0503020204020204" pitchFamily="34" charset="-122"/>
              </a:rPr>
              <a:t>实现了全员参与质量过程分析和控制</a:t>
            </a:r>
            <a:endParaRPr lang="en-US" altLang="zh-CN" b="1">
              <a:solidFill>
                <a:schemeClr val="accent5">
                  <a:lumMod val="50000"/>
                </a:schemeClr>
              </a:solidFill>
              <a:latin typeface="微软雅黑" panose="020B0503020204020204" pitchFamily="34" charset="-122"/>
              <a:ea typeface="微软雅黑" panose="020B0503020204020204" pitchFamily="34" charset="-122"/>
            </a:endParaRPr>
          </a:p>
          <a:p>
            <a:pPr marL="342900" indent="-342900">
              <a:lnSpc>
                <a:spcPct val="200000"/>
              </a:lnSpc>
              <a:buFont typeface="+mj-lt"/>
              <a:buAutoNum type="arabicPeriod"/>
            </a:pPr>
            <a:r>
              <a:rPr lang="en-US" altLang="zh-CN" b="1">
                <a:solidFill>
                  <a:schemeClr val="accent5">
                    <a:lumMod val="50000"/>
                  </a:schemeClr>
                </a:solidFill>
                <a:latin typeface="微软雅黑" panose="020B0503020204020204" pitchFamily="34" charset="-122"/>
                <a:ea typeface="微软雅黑" panose="020B0503020204020204" pitchFamily="34" charset="-122"/>
              </a:rPr>
              <a:t>B/S</a:t>
            </a:r>
            <a:r>
              <a:rPr lang="zh-CN" altLang="en-US" b="1">
                <a:solidFill>
                  <a:schemeClr val="accent5">
                    <a:lumMod val="50000"/>
                  </a:schemeClr>
                </a:solidFill>
                <a:latin typeface="微软雅黑" panose="020B0503020204020204" pitchFamily="34" charset="-122"/>
                <a:ea typeface="微软雅黑" panose="020B0503020204020204" pitchFamily="34" charset="-122"/>
              </a:rPr>
              <a:t>架构，统一部署系统无需单机安装，减少了购买</a:t>
            </a:r>
            <a:r>
              <a:rPr lang="en-US" altLang="zh-CN" b="1">
                <a:solidFill>
                  <a:schemeClr val="accent5">
                    <a:lumMod val="50000"/>
                  </a:schemeClr>
                </a:solidFill>
                <a:latin typeface="微软雅黑" panose="020B0503020204020204" pitchFamily="34" charset="-122"/>
                <a:ea typeface="微软雅黑" panose="020B0503020204020204" pitchFamily="34" charset="-122"/>
              </a:rPr>
              <a:t>SPC</a:t>
            </a:r>
            <a:r>
              <a:rPr lang="zh-CN" altLang="en-US" b="1">
                <a:solidFill>
                  <a:schemeClr val="accent5">
                    <a:lumMod val="50000"/>
                  </a:schemeClr>
                </a:solidFill>
                <a:latin typeface="微软雅黑" panose="020B0503020204020204" pitchFamily="34" charset="-122"/>
                <a:ea typeface="微软雅黑" panose="020B0503020204020204" pitchFamily="34" charset="-122"/>
              </a:rPr>
              <a:t>软件的成本</a:t>
            </a:r>
            <a:endParaRPr lang="en-US" altLang="zh-CN" b="1">
              <a:solidFill>
                <a:schemeClr val="accent5">
                  <a:lumMod val="50000"/>
                </a:schemeClr>
              </a:solidFill>
              <a:latin typeface="微软雅黑" panose="020B0503020204020204" pitchFamily="34" charset="-122"/>
              <a:ea typeface="微软雅黑" panose="020B0503020204020204" pitchFamily="34" charset="-122"/>
            </a:endParaRPr>
          </a:p>
          <a:p>
            <a:pPr>
              <a:lnSpc>
                <a:spcPct val="200000"/>
              </a:lnSpc>
            </a:pPr>
            <a:endParaRPr lang="en-US" altLang="zh-CN" b="1">
              <a:solidFill>
                <a:schemeClr val="accent5">
                  <a:lumMod val="50000"/>
                </a:schemeClr>
              </a:solidFill>
              <a:latin typeface="微软雅黑" panose="020B0503020204020204" pitchFamily="34" charset="-122"/>
              <a:ea typeface="微软雅黑" panose="020B0503020204020204" pitchFamily="34" charset="-122"/>
            </a:endParaRPr>
          </a:p>
          <a:p>
            <a:pPr marL="342900" indent="-342900">
              <a:lnSpc>
                <a:spcPct val="200000"/>
              </a:lnSpc>
              <a:buFont typeface="+mj-lt"/>
              <a:buAutoNum type="arabicPeriod"/>
            </a:pPr>
            <a:endParaRPr kumimoji="0" lang="en-US" altLang="zh-CN" b="1" i="0" u="none" strike="noStrike" cap="none" normalizeH="0" baseline="0">
              <a:ln>
                <a:noFill/>
              </a:ln>
              <a:solidFill>
                <a:schemeClr val="accent5">
                  <a:lumMod val="50000"/>
                </a:schemeClr>
              </a:solidFill>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527140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fade">
                                      <p:cBhvr>
                                        <p:cTn id="27" dur="500"/>
                                        <p:tgtEl>
                                          <p:spTgt spid="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xEl>
                                              <p:pRg st="5" end="5"/>
                                            </p:txEl>
                                          </p:spTgt>
                                        </p:tgtEl>
                                        <p:attrNameLst>
                                          <p:attrName>style.visibility</p:attrName>
                                        </p:attrNameLst>
                                      </p:cBhvr>
                                      <p:to>
                                        <p:strVal val="visible"/>
                                      </p:to>
                                    </p:set>
                                    <p:animEffect transition="in" filter="fade">
                                      <p:cBhvr>
                                        <p:cTn id="32"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pengqingqing\桌面\2017案例大赛.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6789" y="236985"/>
            <a:ext cx="2121294" cy="630349"/>
          </a:xfrm>
          <a:prstGeom prst="rect">
            <a:avLst/>
          </a:prstGeom>
          <a:noFill/>
          <a:extLst>
            <a:ext uri="{909E8E84-426E-40DD-AFC4-6F175D3DCCD1}">
              <a14:hiddenFill xmlns:a14="http://schemas.microsoft.com/office/drawing/2010/main">
                <a:solidFill>
                  <a:srgbClr val="FFFFFF"/>
                </a:solidFill>
              </a14:hiddenFill>
            </a:ext>
          </a:extLst>
        </p:spPr>
      </p:pic>
      <p:grpSp>
        <p:nvGrpSpPr>
          <p:cNvPr id="7" name="组合 6"/>
          <p:cNvGrpSpPr/>
          <p:nvPr/>
        </p:nvGrpSpPr>
        <p:grpSpPr>
          <a:xfrm>
            <a:off x="11367732" y="244021"/>
            <a:ext cx="824267" cy="400050"/>
            <a:chOff x="11367733" y="352134"/>
            <a:chExt cx="550936" cy="400050"/>
          </a:xfrm>
        </p:grpSpPr>
        <p:sp>
          <p:nvSpPr>
            <p:cNvPr id="4" name="矩形 5"/>
            <p:cNvSpPr>
              <a:spLocks noChangeArrowheads="1"/>
            </p:cNvSpPr>
            <p:nvPr/>
          </p:nvSpPr>
          <p:spPr bwMode="auto">
            <a:xfrm>
              <a:off x="11566244" y="352134"/>
              <a:ext cx="352425" cy="400050"/>
            </a:xfrm>
            <a:prstGeom prst="rect">
              <a:avLst/>
            </a:prstGeom>
            <a:solidFill>
              <a:srgbClr val="3CBBCE"/>
            </a:solidFill>
            <a:ln w="9525">
              <a:noFill/>
              <a:miter lim="800000"/>
            </a:ln>
          </p:spPr>
          <p:txBody>
            <a:bodyPr anchor="ctr"/>
            <a:lstStyle/>
            <a:p>
              <a:pPr algn="ctr" eaLnBrk="1" hangingPunct="1"/>
              <a:endParaRPr lang="zh-CN" altLang="en-US">
                <a:solidFill>
                  <a:srgbClr val="FFFFFF"/>
                </a:solidFill>
              </a:endParaRPr>
            </a:p>
          </p:txBody>
        </p:sp>
        <p:sp>
          <p:nvSpPr>
            <p:cNvPr id="5" name="矩形 6"/>
            <p:cNvSpPr>
              <a:spLocks noChangeArrowheads="1"/>
            </p:cNvSpPr>
            <p:nvPr/>
          </p:nvSpPr>
          <p:spPr bwMode="auto">
            <a:xfrm>
              <a:off x="11367733" y="352134"/>
              <a:ext cx="123825" cy="400050"/>
            </a:xfrm>
            <a:prstGeom prst="rect">
              <a:avLst/>
            </a:prstGeom>
            <a:solidFill>
              <a:srgbClr val="7F7F7F"/>
            </a:solidFill>
            <a:ln w="9525">
              <a:noFill/>
              <a:miter lim="800000"/>
            </a:ln>
          </p:spPr>
          <p:txBody>
            <a:bodyPr anchor="ctr"/>
            <a:lstStyle/>
            <a:p>
              <a:pPr algn="ctr" eaLnBrk="1" hangingPunct="1"/>
              <a:endParaRPr lang="zh-CN" altLang="en-US">
                <a:solidFill>
                  <a:srgbClr val="FFFFFF"/>
                </a:solidFill>
              </a:endParaRPr>
            </a:p>
          </p:txBody>
        </p:sp>
      </p:grpSp>
      <p:sp>
        <p:nvSpPr>
          <p:cNvPr id="9" name="文本框 15"/>
          <p:cNvSpPr txBox="1">
            <a:spLocks noChangeArrowheads="1"/>
          </p:cNvSpPr>
          <p:nvPr/>
        </p:nvSpPr>
        <p:spPr bwMode="auto">
          <a:xfrm>
            <a:off x="9185608" y="236807"/>
            <a:ext cx="2121295" cy="461665"/>
          </a:xfrm>
          <a:prstGeom prst="rect">
            <a:avLst/>
          </a:prstGeom>
          <a:noFill/>
          <a:ln w="9525">
            <a:noFill/>
            <a:miter lim="800000"/>
          </a:ln>
        </p:spPr>
        <p:txBody>
          <a:bodyPr wrap="square">
            <a:spAutoFit/>
          </a:bodyPr>
          <a:lstStyle/>
          <a:p>
            <a:pPr eaLnBrk="1" hangingPunct="1"/>
            <a:r>
              <a:rPr lang="zh-CN" altLang="en-US" sz="2400" b="1">
                <a:solidFill>
                  <a:srgbClr val="404040"/>
                </a:solidFill>
                <a:latin typeface="微软雅黑" panose="020B0503020204020204" pitchFamily="34" charset="-122"/>
                <a:ea typeface="微软雅黑" panose="020B0503020204020204" pitchFamily="34" charset="-122"/>
              </a:rPr>
              <a:t>六、项目总结</a:t>
            </a:r>
            <a:endParaRPr lang="zh-CN" altLang="en-US" sz="2400" b="1" dirty="0">
              <a:solidFill>
                <a:srgbClr val="404040"/>
              </a:solidFill>
              <a:latin typeface="微软雅黑" panose="020B0503020204020204" pitchFamily="34" charset="-122"/>
              <a:ea typeface="微软雅黑" panose="020B0503020204020204" pitchFamily="34" charset="-122"/>
            </a:endParaRPr>
          </a:p>
        </p:txBody>
      </p:sp>
      <p:sp>
        <p:nvSpPr>
          <p:cNvPr id="10" name="矩形 9">
            <a:extLst>
              <a:ext uri="{FF2B5EF4-FFF2-40B4-BE49-F238E27FC236}">
                <a16:creationId xmlns:a16="http://schemas.microsoft.com/office/drawing/2014/main" id="{3A9671AA-A53D-4E73-A740-B09120700E4C}"/>
              </a:ext>
            </a:extLst>
          </p:cNvPr>
          <p:cNvSpPr/>
          <p:nvPr/>
        </p:nvSpPr>
        <p:spPr bwMode="auto">
          <a:xfrm>
            <a:off x="286789" y="2308034"/>
            <a:ext cx="10495369" cy="3654228"/>
          </a:xfrm>
          <a:prstGeom prst="rect">
            <a:avLst/>
          </a:prstGeom>
          <a:no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342900" indent="-342900">
              <a:lnSpc>
                <a:spcPct val="200000"/>
              </a:lnSpc>
              <a:buFont typeface="+mj-lt"/>
              <a:buAutoNum type="arabicPeriod"/>
            </a:pPr>
            <a:r>
              <a:rPr kumimoji="0" lang="zh-CN" altLang="en-US" b="1" i="0" u="none" strike="noStrike" cap="none" normalizeH="0" baseline="0">
                <a:ln>
                  <a:noFill/>
                </a:ln>
                <a:solidFill>
                  <a:schemeClr val="accent5">
                    <a:lumMod val="50000"/>
                  </a:schemeClr>
                </a:solidFill>
                <a:effectLst/>
                <a:latin typeface="微软雅黑" panose="020B0503020204020204" pitchFamily="34" charset="-122"/>
                <a:ea typeface="微软雅黑" panose="020B0503020204020204" pitchFamily="34" charset="-122"/>
              </a:rPr>
              <a:t>项目组安排高层支持，是推动项目顺利进行的重要因素</a:t>
            </a:r>
            <a:endParaRPr kumimoji="0" lang="en-US" altLang="zh-CN" b="1" i="0" u="none" strike="noStrike" cap="none" normalizeH="0" baseline="0">
              <a:ln>
                <a:noFill/>
              </a:ln>
              <a:solidFill>
                <a:schemeClr val="accent5">
                  <a:lumMod val="50000"/>
                </a:schemeClr>
              </a:solidFill>
              <a:effectLst/>
              <a:latin typeface="微软雅黑" panose="020B0503020204020204" pitchFamily="34" charset="-122"/>
              <a:ea typeface="微软雅黑" panose="020B0503020204020204" pitchFamily="34" charset="-122"/>
            </a:endParaRPr>
          </a:p>
          <a:p>
            <a:pPr marL="342900" indent="-342900">
              <a:lnSpc>
                <a:spcPct val="200000"/>
              </a:lnSpc>
              <a:buFont typeface="+mj-lt"/>
              <a:buAutoNum type="arabicPeriod"/>
            </a:pPr>
            <a:r>
              <a:rPr lang="zh-CN" altLang="en-US" b="1">
                <a:solidFill>
                  <a:schemeClr val="accent5">
                    <a:lumMod val="50000"/>
                  </a:schemeClr>
                </a:solidFill>
                <a:latin typeface="微软雅黑" panose="020B0503020204020204" pitchFamily="34" charset="-122"/>
                <a:ea typeface="微软雅黑" panose="020B0503020204020204" pitchFamily="34" charset="-122"/>
              </a:rPr>
              <a:t>项目团队的人员选择，是项目成功的保证</a:t>
            </a:r>
            <a:endParaRPr lang="en-US" altLang="zh-CN" b="1">
              <a:solidFill>
                <a:schemeClr val="accent5">
                  <a:lumMod val="50000"/>
                </a:schemeClr>
              </a:solidFill>
              <a:latin typeface="微软雅黑" panose="020B0503020204020204" pitchFamily="34" charset="-122"/>
              <a:ea typeface="微软雅黑" panose="020B0503020204020204" pitchFamily="34" charset="-122"/>
            </a:endParaRPr>
          </a:p>
          <a:p>
            <a:pPr marL="342900" indent="-342900">
              <a:lnSpc>
                <a:spcPct val="200000"/>
              </a:lnSpc>
              <a:buFont typeface="+mj-lt"/>
              <a:buAutoNum type="arabicPeriod"/>
            </a:pPr>
            <a:r>
              <a:rPr kumimoji="0" lang="zh-CN" altLang="en-US" b="1" i="0" u="none" strike="noStrike" cap="none" normalizeH="0" baseline="0">
                <a:ln>
                  <a:noFill/>
                </a:ln>
                <a:solidFill>
                  <a:schemeClr val="accent5">
                    <a:lumMod val="50000"/>
                  </a:schemeClr>
                </a:solidFill>
                <a:effectLst/>
                <a:latin typeface="微软雅黑" panose="020B0503020204020204" pitchFamily="34" charset="-122"/>
                <a:ea typeface="微软雅黑" panose="020B0503020204020204" pitchFamily="34" charset="-122"/>
              </a:rPr>
              <a:t>里程碑管理很好的控制项目的风险</a:t>
            </a:r>
            <a:endParaRPr kumimoji="0" lang="en-US" altLang="zh-CN" b="1" i="0" u="none" strike="noStrike" cap="none" normalizeH="0" baseline="0">
              <a:ln>
                <a:noFill/>
              </a:ln>
              <a:solidFill>
                <a:schemeClr val="accent5">
                  <a:lumMod val="50000"/>
                </a:schemeClr>
              </a:solidFill>
              <a:effectLst/>
              <a:latin typeface="微软雅黑" panose="020B0503020204020204" pitchFamily="34" charset="-122"/>
              <a:ea typeface="微软雅黑" panose="020B0503020204020204" pitchFamily="34" charset="-122"/>
            </a:endParaRPr>
          </a:p>
          <a:p>
            <a:pPr marL="342900" indent="-342900">
              <a:lnSpc>
                <a:spcPct val="200000"/>
              </a:lnSpc>
              <a:buFont typeface="+mj-lt"/>
              <a:buAutoNum type="arabicPeriod"/>
            </a:pPr>
            <a:r>
              <a:rPr lang="zh-CN" altLang="en-US" b="1">
                <a:solidFill>
                  <a:schemeClr val="accent5">
                    <a:lumMod val="50000"/>
                  </a:schemeClr>
                </a:solidFill>
                <a:latin typeface="微软雅黑" panose="020B0503020204020204" pitchFamily="34" charset="-122"/>
                <a:ea typeface="微软雅黑" panose="020B0503020204020204" pitchFamily="34" charset="-122"/>
              </a:rPr>
              <a:t>达到了质量全员参与 和质量人才培养的目的</a:t>
            </a:r>
            <a:endParaRPr lang="en-US" altLang="zh-CN" b="1">
              <a:solidFill>
                <a:schemeClr val="accent5">
                  <a:lumMod val="50000"/>
                </a:schemeClr>
              </a:solidFill>
              <a:latin typeface="微软雅黑" panose="020B0503020204020204" pitchFamily="34" charset="-122"/>
              <a:ea typeface="微软雅黑" panose="020B0503020204020204" pitchFamily="34" charset="-122"/>
            </a:endParaRPr>
          </a:p>
          <a:p>
            <a:pPr marL="342900" indent="-342900">
              <a:lnSpc>
                <a:spcPct val="200000"/>
              </a:lnSpc>
              <a:buFont typeface="+mj-lt"/>
              <a:buAutoNum type="arabicPeriod"/>
            </a:pPr>
            <a:r>
              <a:rPr lang="zh-CN" altLang="en-US" b="1">
                <a:solidFill>
                  <a:schemeClr val="accent5">
                    <a:lumMod val="50000"/>
                  </a:schemeClr>
                </a:solidFill>
                <a:latin typeface="微软雅黑" panose="020B0503020204020204" pitchFamily="34" charset="-122"/>
                <a:ea typeface="微软雅黑" panose="020B0503020204020204" pitchFamily="34" charset="-122"/>
              </a:rPr>
              <a:t>节省了大量的人力成本和投入成本</a:t>
            </a:r>
            <a:endParaRPr lang="en-US" altLang="zh-CN" b="1">
              <a:solidFill>
                <a:schemeClr val="accent5">
                  <a:lumMod val="50000"/>
                </a:schemeClr>
              </a:solidFill>
              <a:latin typeface="微软雅黑" panose="020B0503020204020204" pitchFamily="34" charset="-122"/>
              <a:ea typeface="微软雅黑" panose="020B0503020204020204" pitchFamily="34" charset="-122"/>
            </a:endParaRPr>
          </a:p>
          <a:p>
            <a:pPr marL="342900" indent="-342900">
              <a:lnSpc>
                <a:spcPct val="200000"/>
              </a:lnSpc>
              <a:buFont typeface="+mj-lt"/>
              <a:buAutoNum type="arabicPeriod"/>
            </a:pPr>
            <a:r>
              <a:rPr lang="zh-CN" altLang="en-US" b="1">
                <a:solidFill>
                  <a:schemeClr val="accent5">
                    <a:lumMod val="50000"/>
                  </a:schemeClr>
                </a:solidFill>
                <a:latin typeface="微软雅黑" panose="020B0503020204020204" pitchFamily="34" charset="-122"/>
                <a:ea typeface="微软雅黑" panose="020B0503020204020204" pitchFamily="34" charset="-122"/>
              </a:rPr>
              <a:t>帮助了</a:t>
            </a:r>
            <a:r>
              <a:rPr kumimoji="0" lang="zh-CN" altLang="en-US" b="1" i="0" u="none" strike="noStrike" cap="none" normalizeH="0" baseline="0">
                <a:ln>
                  <a:noFill/>
                </a:ln>
                <a:solidFill>
                  <a:schemeClr val="accent5">
                    <a:lumMod val="50000"/>
                  </a:schemeClr>
                </a:solidFill>
                <a:effectLst/>
                <a:latin typeface="微软雅黑" panose="020B0503020204020204" pitchFamily="34" charset="-122"/>
                <a:ea typeface="微软雅黑" panose="020B0503020204020204" pitchFamily="34" charset="-122"/>
              </a:rPr>
              <a:t>公司全面推进质量管理</a:t>
            </a:r>
            <a:endParaRPr kumimoji="0" lang="en-US" altLang="zh-CN" b="1" i="0" u="none" strike="noStrike" cap="none" normalizeH="0" baseline="0">
              <a:ln>
                <a:noFill/>
              </a:ln>
              <a:solidFill>
                <a:schemeClr val="accent5">
                  <a:lumMod val="50000"/>
                </a:schemeClr>
              </a:solidFill>
              <a:effectLst/>
              <a:latin typeface="微软雅黑" panose="020B0503020204020204" pitchFamily="34" charset="-122"/>
              <a:ea typeface="微软雅黑" panose="020B0503020204020204" pitchFamily="34" charset="-122"/>
            </a:endParaRPr>
          </a:p>
          <a:p>
            <a:pPr marL="342900" indent="-342900">
              <a:lnSpc>
                <a:spcPct val="200000"/>
              </a:lnSpc>
              <a:buFont typeface="+mj-lt"/>
              <a:buAutoNum type="arabicPeriod"/>
            </a:pPr>
            <a:endParaRPr kumimoji="0" lang="en-US" altLang="zh-CN" b="1" i="0" u="none" strike="noStrike" cap="none" normalizeH="0" baseline="0">
              <a:ln>
                <a:noFill/>
              </a:ln>
              <a:solidFill>
                <a:schemeClr val="accent5">
                  <a:lumMod val="50000"/>
                </a:schemeClr>
              </a:solidFill>
              <a:effectLst/>
              <a:latin typeface="微软雅黑" panose="020B0503020204020204" pitchFamily="34" charset="-122"/>
              <a:ea typeface="微软雅黑" panose="020B0503020204020204" pitchFamily="34" charset="-122"/>
            </a:endParaRPr>
          </a:p>
        </p:txBody>
      </p:sp>
      <p:sp>
        <p:nvSpPr>
          <p:cNvPr id="8" name="矩形 7">
            <a:extLst>
              <a:ext uri="{FF2B5EF4-FFF2-40B4-BE49-F238E27FC236}">
                <a16:creationId xmlns:a16="http://schemas.microsoft.com/office/drawing/2014/main" id="{4740A858-6DF0-4C58-B21F-5BC9FD85D040}"/>
              </a:ext>
            </a:extLst>
          </p:cNvPr>
          <p:cNvSpPr/>
          <p:nvPr/>
        </p:nvSpPr>
        <p:spPr bwMode="auto">
          <a:xfrm>
            <a:off x="286789" y="1270250"/>
            <a:ext cx="11677529" cy="630349"/>
          </a:xfrm>
          <a:prstGeom prst="rect">
            <a:avLst/>
          </a:prstGeom>
          <a:no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50000"/>
              </a:lnSpc>
              <a:spcBef>
                <a:spcPct val="0"/>
              </a:spcBef>
              <a:spcAft>
                <a:spcPct val="0"/>
              </a:spcAft>
              <a:buClrTx/>
              <a:buSzTx/>
              <a:buFont typeface="Arial" panose="020B0604020202020204" pitchFamily="34" charset="0"/>
              <a:buNone/>
            </a:pPr>
            <a:r>
              <a:rPr lang="zh-CN" altLang="en-US">
                <a:latin typeface="微软雅黑" panose="020B0503020204020204" pitchFamily="34" charset="-122"/>
                <a:ea typeface="微软雅黑" panose="020B0503020204020204" pitchFamily="34" charset="-122"/>
              </a:rPr>
              <a:t>项目经验</a:t>
            </a: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6309830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pengqingqing\桌面\2017案例大赛.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6789" y="236985"/>
            <a:ext cx="2121294" cy="630349"/>
          </a:xfrm>
          <a:prstGeom prst="rect">
            <a:avLst/>
          </a:prstGeom>
          <a:noFill/>
          <a:extLst>
            <a:ext uri="{909E8E84-426E-40DD-AFC4-6F175D3DCCD1}">
              <a14:hiddenFill xmlns:a14="http://schemas.microsoft.com/office/drawing/2010/main">
                <a:solidFill>
                  <a:srgbClr val="FFFFFF"/>
                </a:solidFill>
              </a14:hiddenFill>
            </a:ext>
          </a:extLst>
        </p:spPr>
      </p:pic>
      <p:grpSp>
        <p:nvGrpSpPr>
          <p:cNvPr id="7" name="组合 6"/>
          <p:cNvGrpSpPr/>
          <p:nvPr/>
        </p:nvGrpSpPr>
        <p:grpSpPr>
          <a:xfrm>
            <a:off x="11367732" y="244021"/>
            <a:ext cx="824267" cy="400050"/>
            <a:chOff x="11367733" y="352134"/>
            <a:chExt cx="550936" cy="400050"/>
          </a:xfrm>
        </p:grpSpPr>
        <p:sp>
          <p:nvSpPr>
            <p:cNvPr id="4" name="矩形 5"/>
            <p:cNvSpPr>
              <a:spLocks noChangeArrowheads="1"/>
            </p:cNvSpPr>
            <p:nvPr/>
          </p:nvSpPr>
          <p:spPr bwMode="auto">
            <a:xfrm>
              <a:off x="11566244" y="352134"/>
              <a:ext cx="352425" cy="400050"/>
            </a:xfrm>
            <a:prstGeom prst="rect">
              <a:avLst/>
            </a:prstGeom>
            <a:solidFill>
              <a:srgbClr val="3CBBCE"/>
            </a:solidFill>
            <a:ln w="9525">
              <a:noFill/>
              <a:miter lim="800000"/>
            </a:ln>
          </p:spPr>
          <p:txBody>
            <a:bodyPr anchor="ctr"/>
            <a:lstStyle/>
            <a:p>
              <a:pPr algn="ctr" eaLnBrk="1" hangingPunct="1"/>
              <a:endParaRPr lang="zh-CN" altLang="en-US">
                <a:solidFill>
                  <a:srgbClr val="FFFFFF"/>
                </a:solidFill>
              </a:endParaRPr>
            </a:p>
          </p:txBody>
        </p:sp>
        <p:sp>
          <p:nvSpPr>
            <p:cNvPr id="5" name="矩形 6"/>
            <p:cNvSpPr>
              <a:spLocks noChangeArrowheads="1"/>
            </p:cNvSpPr>
            <p:nvPr/>
          </p:nvSpPr>
          <p:spPr bwMode="auto">
            <a:xfrm>
              <a:off x="11367733" y="352134"/>
              <a:ext cx="123825" cy="400050"/>
            </a:xfrm>
            <a:prstGeom prst="rect">
              <a:avLst/>
            </a:prstGeom>
            <a:solidFill>
              <a:srgbClr val="7F7F7F"/>
            </a:solidFill>
            <a:ln w="9525">
              <a:noFill/>
              <a:miter lim="800000"/>
            </a:ln>
          </p:spPr>
          <p:txBody>
            <a:bodyPr anchor="ctr"/>
            <a:lstStyle/>
            <a:p>
              <a:pPr algn="ctr" eaLnBrk="1" hangingPunct="1"/>
              <a:endParaRPr lang="zh-CN" altLang="en-US">
                <a:solidFill>
                  <a:srgbClr val="FFFFFF"/>
                </a:solidFill>
              </a:endParaRPr>
            </a:p>
          </p:txBody>
        </p:sp>
      </p:grpSp>
      <p:sp>
        <p:nvSpPr>
          <p:cNvPr id="9" name="文本框 15"/>
          <p:cNvSpPr txBox="1">
            <a:spLocks noChangeArrowheads="1"/>
          </p:cNvSpPr>
          <p:nvPr/>
        </p:nvSpPr>
        <p:spPr bwMode="auto">
          <a:xfrm>
            <a:off x="9185608" y="236807"/>
            <a:ext cx="2121295" cy="461665"/>
          </a:xfrm>
          <a:prstGeom prst="rect">
            <a:avLst/>
          </a:prstGeom>
          <a:noFill/>
          <a:ln w="9525">
            <a:noFill/>
            <a:miter lim="800000"/>
          </a:ln>
        </p:spPr>
        <p:txBody>
          <a:bodyPr wrap="square">
            <a:spAutoFit/>
          </a:bodyPr>
          <a:lstStyle/>
          <a:p>
            <a:pPr eaLnBrk="1" hangingPunct="1"/>
            <a:r>
              <a:rPr lang="zh-CN" altLang="en-US" sz="2400" b="1">
                <a:solidFill>
                  <a:srgbClr val="404040"/>
                </a:solidFill>
                <a:latin typeface="微软雅黑" panose="020B0503020204020204" pitchFamily="34" charset="-122"/>
                <a:ea typeface="微软雅黑" panose="020B0503020204020204" pitchFamily="34" charset="-122"/>
              </a:rPr>
              <a:t>六、项目总结</a:t>
            </a:r>
            <a:endParaRPr lang="zh-CN" altLang="en-US" sz="2400" b="1" dirty="0">
              <a:solidFill>
                <a:srgbClr val="404040"/>
              </a:solidFill>
              <a:latin typeface="微软雅黑" panose="020B0503020204020204" pitchFamily="34" charset="-122"/>
              <a:ea typeface="微软雅黑" panose="020B0503020204020204" pitchFamily="34" charset="-122"/>
            </a:endParaRPr>
          </a:p>
        </p:txBody>
      </p:sp>
      <p:sp>
        <p:nvSpPr>
          <p:cNvPr id="8" name="矩形 7">
            <a:extLst>
              <a:ext uri="{FF2B5EF4-FFF2-40B4-BE49-F238E27FC236}">
                <a16:creationId xmlns:a16="http://schemas.microsoft.com/office/drawing/2014/main" id="{4740A858-6DF0-4C58-B21F-5BC9FD85D040}"/>
              </a:ext>
            </a:extLst>
          </p:cNvPr>
          <p:cNvSpPr/>
          <p:nvPr/>
        </p:nvSpPr>
        <p:spPr bwMode="auto">
          <a:xfrm>
            <a:off x="0" y="1841591"/>
            <a:ext cx="12191999" cy="2842556"/>
          </a:xfrm>
          <a:prstGeom prst="rect">
            <a:avLst/>
          </a:prstGeom>
          <a:no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ctr" defTabSz="914400" rtl="0" eaLnBrk="0" fontAlgn="base" latinLnBrk="0" hangingPunct="0">
              <a:lnSpc>
                <a:spcPct val="150000"/>
              </a:lnSpc>
              <a:spcBef>
                <a:spcPct val="0"/>
              </a:spcBef>
              <a:spcAft>
                <a:spcPct val="0"/>
              </a:spcAft>
              <a:buClrTx/>
              <a:buSzTx/>
              <a:buFont typeface="Arial" panose="020B0604020202020204" pitchFamily="34" charset="0"/>
              <a:buNone/>
            </a:pPr>
            <a:r>
              <a:rPr kumimoji="0" lang="zh-CN" altLang="en-US" sz="3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经验交流：</a:t>
            </a:r>
            <a:endParaRPr kumimoji="0" lang="en-US" altLang="zh-CN" sz="3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p>
            <a:pPr marL="0" marR="0" indent="0" algn="ctr" defTabSz="914400" rtl="0" eaLnBrk="0" fontAlgn="base" latinLnBrk="0" hangingPunct="0">
              <a:lnSpc>
                <a:spcPct val="150000"/>
              </a:lnSpc>
              <a:spcBef>
                <a:spcPct val="0"/>
              </a:spcBef>
              <a:spcAft>
                <a:spcPct val="0"/>
              </a:spcAft>
              <a:buClrTx/>
              <a:buSzTx/>
              <a:buFont typeface="Arial" panose="020B0604020202020204" pitchFamily="34" charset="0"/>
              <a:buNone/>
            </a:pPr>
            <a:endParaRPr kumimoji="0" lang="en-US" altLang="zh-CN" sz="2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p>
            <a:pPr marL="0" marR="0" indent="0" algn="ctr" defTabSz="914400" rtl="0" eaLnBrk="0" fontAlgn="base" latinLnBrk="0" hangingPunct="0">
              <a:lnSpc>
                <a:spcPct val="150000"/>
              </a:lnSpc>
              <a:spcBef>
                <a:spcPct val="0"/>
              </a:spcBef>
              <a:spcAft>
                <a:spcPct val="0"/>
              </a:spcAft>
              <a:buClrTx/>
              <a:buSzTx/>
              <a:buFont typeface="Arial" panose="020B0604020202020204" pitchFamily="34" charset="0"/>
              <a:buNone/>
            </a:pPr>
            <a:r>
              <a:rPr lang="zh-CN" altLang="en-US" sz="3600">
                <a:latin typeface="微软雅黑" panose="020B0503020204020204" pitchFamily="34" charset="-122"/>
                <a:ea typeface="微软雅黑" panose="020B0503020204020204" pitchFamily="34" charset="-122"/>
              </a:rPr>
              <a:t>微信电话同号：</a:t>
            </a:r>
            <a:r>
              <a:rPr lang="en-US" altLang="zh-CN" sz="3600">
                <a:latin typeface="微软雅黑" panose="020B0503020204020204" pitchFamily="34" charset="-122"/>
                <a:ea typeface="微软雅黑" panose="020B0503020204020204" pitchFamily="34" charset="-122"/>
              </a:rPr>
              <a:t>185 2058 7920</a:t>
            </a:r>
            <a:endParaRPr kumimoji="0" lang="zh-CN" altLang="en-US" sz="3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0476173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图片 5"/>
          <p:cNvPicPr>
            <a:picLocks noChangeAspect="1" noChangeArrowheads="1"/>
          </p:cNvPicPr>
          <p:nvPr/>
        </p:nvPicPr>
        <p:blipFill>
          <a:blip r:embed="rId2" cstate="email"/>
          <a:srcRect/>
          <a:stretch>
            <a:fillRect/>
          </a:stretch>
        </p:blipFill>
        <p:spPr bwMode="auto">
          <a:xfrm>
            <a:off x="0" y="0"/>
            <a:ext cx="12192000" cy="6858000"/>
          </a:xfrm>
          <a:prstGeom prst="rect">
            <a:avLst/>
          </a:prstGeom>
          <a:noFill/>
          <a:ln w="9525">
            <a:noFill/>
            <a:miter lim="800000"/>
            <a:headEnd/>
            <a:tailEnd/>
          </a:ln>
        </p:spPr>
      </p:pic>
      <p:sp>
        <p:nvSpPr>
          <p:cNvPr id="45059" name="矩形 6"/>
          <p:cNvSpPr>
            <a:spLocks noChangeArrowheads="1"/>
          </p:cNvSpPr>
          <p:nvPr/>
        </p:nvSpPr>
        <p:spPr bwMode="auto">
          <a:xfrm>
            <a:off x="0" y="0"/>
            <a:ext cx="12192000" cy="5359400"/>
          </a:xfrm>
          <a:prstGeom prst="rect">
            <a:avLst/>
          </a:prstGeom>
          <a:solidFill>
            <a:srgbClr val="3CBBCE">
              <a:alpha val="65097"/>
            </a:srgbClr>
          </a:solidFill>
          <a:ln w="9525">
            <a:noFill/>
            <a:miter lim="800000"/>
          </a:ln>
        </p:spPr>
        <p:txBody>
          <a:bodyPr anchor="ctr"/>
          <a:lstStyle/>
          <a:p>
            <a:pPr algn="ctr" eaLnBrk="1" hangingPunct="1"/>
            <a:endParaRPr lang="zh-CN" altLang="en-US">
              <a:solidFill>
                <a:srgbClr val="FFFFFF"/>
              </a:solidFill>
            </a:endParaRPr>
          </a:p>
        </p:txBody>
      </p:sp>
      <p:sp>
        <p:nvSpPr>
          <p:cNvPr id="45060" name="矩形 7"/>
          <p:cNvSpPr>
            <a:spLocks noChangeArrowheads="1"/>
          </p:cNvSpPr>
          <p:nvPr/>
        </p:nvSpPr>
        <p:spPr bwMode="auto">
          <a:xfrm>
            <a:off x="0" y="5359400"/>
            <a:ext cx="12192000" cy="1498600"/>
          </a:xfrm>
          <a:prstGeom prst="rect">
            <a:avLst/>
          </a:prstGeom>
          <a:solidFill>
            <a:srgbClr val="3CBBCE"/>
          </a:solidFill>
          <a:ln w="9525">
            <a:noFill/>
            <a:miter lim="800000"/>
          </a:ln>
        </p:spPr>
        <p:txBody>
          <a:bodyPr anchor="ctr"/>
          <a:lstStyle/>
          <a:p>
            <a:pPr algn="ctr" eaLnBrk="1" hangingPunct="1"/>
            <a:endParaRPr lang="zh-CN" altLang="en-US">
              <a:solidFill>
                <a:srgbClr val="FFFFFF"/>
              </a:solidFill>
            </a:endParaRPr>
          </a:p>
        </p:txBody>
      </p:sp>
      <p:grpSp>
        <p:nvGrpSpPr>
          <p:cNvPr id="45062" name="组合 1"/>
          <p:cNvGrpSpPr/>
          <p:nvPr/>
        </p:nvGrpSpPr>
        <p:grpSpPr bwMode="auto">
          <a:xfrm>
            <a:off x="3476625" y="-125413"/>
            <a:ext cx="4772025" cy="5287963"/>
            <a:chOff x="0" y="0"/>
            <a:chExt cx="3926934" cy="4352253"/>
          </a:xfrm>
        </p:grpSpPr>
        <p:sp>
          <p:nvSpPr>
            <p:cNvPr id="45072" name="等腰三角形 25"/>
            <p:cNvSpPr>
              <a:spLocks noChangeArrowheads="1"/>
            </p:cNvSpPr>
            <p:nvPr/>
          </p:nvSpPr>
          <p:spPr bwMode="auto">
            <a:xfrm rot="-4373613">
              <a:off x="-268014" y="268014"/>
              <a:ext cx="3886200" cy="3350172"/>
            </a:xfrm>
            <a:prstGeom prst="triangle">
              <a:avLst>
                <a:gd name="adj" fmla="val 50000"/>
              </a:avLst>
            </a:prstGeom>
            <a:noFill/>
            <a:ln w="19050">
              <a:solidFill>
                <a:srgbClr val="F2F2F2"/>
              </a:solidFill>
              <a:miter lim="800000"/>
            </a:ln>
          </p:spPr>
          <p:txBody>
            <a:bodyPr anchor="ctr"/>
            <a:lstStyle/>
            <a:p>
              <a:pPr algn="ctr" eaLnBrk="1" hangingPunct="1"/>
              <a:endParaRPr lang="zh-CN" altLang="en-US">
                <a:solidFill>
                  <a:srgbClr val="FFFFFF"/>
                </a:solidFill>
              </a:endParaRPr>
            </a:p>
          </p:txBody>
        </p:sp>
        <p:sp>
          <p:nvSpPr>
            <p:cNvPr id="45073" name="等腰三角形 26"/>
            <p:cNvSpPr>
              <a:spLocks noChangeArrowheads="1"/>
            </p:cNvSpPr>
            <p:nvPr/>
          </p:nvSpPr>
          <p:spPr bwMode="auto">
            <a:xfrm rot="-5400000">
              <a:off x="-55590" y="665598"/>
              <a:ext cx="3565365" cy="3073590"/>
            </a:xfrm>
            <a:prstGeom prst="triangle">
              <a:avLst>
                <a:gd name="adj" fmla="val 50000"/>
              </a:avLst>
            </a:prstGeom>
            <a:solidFill>
              <a:srgbClr val="3CBBCE"/>
            </a:solidFill>
            <a:ln w="9525">
              <a:noFill/>
              <a:miter lim="800000"/>
            </a:ln>
          </p:spPr>
          <p:txBody>
            <a:bodyPr anchor="ctr"/>
            <a:lstStyle/>
            <a:p>
              <a:pPr algn="ctr" eaLnBrk="1" hangingPunct="1"/>
              <a:endParaRPr lang="zh-CN" altLang="en-US">
                <a:solidFill>
                  <a:srgbClr val="FFFFFF"/>
                </a:solidFill>
              </a:endParaRPr>
            </a:p>
          </p:txBody>
        </p:sp>
        <p:sp>
          <p:nvSpPr>
            <p:cNvPr id="45074" name="椭圆 28"/>
            <p:cNvSpPr>
              <a:spLocks noChangeArrowheads="1"/>
            </p:cNvSpPr>
            <p:nvPr/>
          </p:nvSpPr>
          <p:spPr bwMode="auto">
            <a:xfrm>
              <a:off x="25197" y="1363044"/>
              <a:ext cx="228600" cy="228600"/>
            </a:xfrm>
            <a:prstGeom prst="ellipse">
              <a:avLst/>
            </a:prstGeom>
            <a:solidFill>
              <a:schemeClr val="bg1"/>
            </a:solidFill>
            <a:ln w="9525">
              <a:noFill/>
              <a:round/>
            </a:ln>
          </p:spPr>
          <p:txBody>
            <a:bodyPr anchor="ctr"/>
            <a:lstStyle/>
            <a:p>
              <a:pPr algn="ctr" eaLnBrk="1" hangingPunct="1"/>
              <a:endParaRPr lang="zh-CN" altLang="en-US">
                <a:solidFill>
                  <a:srgbClr val="FFFFFF"/>
                </a:solidFill>
              </a:endParaRPr>
            </a:p>
          </p:txBody>
        </p:sp>
        <p:sp>
          <p:nvSpPr>
            <p:cNvPr id="45075" name="椭圆 32"/>
            <p:cNvSpPr>
              <a:spLocks noChangeArrowheads="1"/>
            </p:cNvSpPr>
            <p:nvPr/>
          </p:nvSpPr>
          <p:spPr bwMode="auto">
            <a:xfrm>
              <a:off x="2577897" y="4123653"/>
              <a:ext cx="228600" cy="228600"/>
            </a:xfrm>
            <a:prstGeom prst="ellipse">
              <a:avLst/>
            </a:prstGeom>
            <a:solidFill>
              <a:schemeClr val="bg1"/>
            </a:solidFill>
            <a:ln w="9525">
              <a:noFill/>
              <a:round/>
            </a:ln>
          </p:spPr>
          <p:txBody>
            <a:bodyPr anchor="ctr"/>
            <a:lstStyle/>
            <a:p>
              <a:pPr algn="ctr" eaLnBrk="1" hangingPunct="1"/>
              <a:endParaRPr lang="zh-CN" altLang="en-US">
                <a:solidFill>
                  <a:srgbClr val="FFFFFF"/>
                </a:solidFill>
              </a:endParaRPr>
            </a:p>
          </p:txBody>
        </p:sp>
        <p:sp>
          <p:nvSpPr>
            <p:cNvPr id="45076" name="椭圆 33"/>
            <p:cNvSpPr>
              <a:spLocks noChangeArrowheads="1"/>
            </p:cNvSpPr>
            <p:nvPr/>
          </p:nvSpPr>
          <p:spPr bwMode="auto">
            <a:xfrm>
              <a:off x="3698334" y="500199"/>
              <a:ext cx="228600" cy="228600"/>
            </a:xfrm>
            <a:prstGeom prst="ellipse">
              <a:avLst/>
            </a:prstGeom>
            <a:solidFill>
              <a:schemeClr val="bg1"/>
            </a:solidFill>
            <a:ln w="9525">
              <a:noFill/>
              <a:round/>
            </a:ln>
          </p:spPr>
          <p:txBody>
            <a:bodyPr anchor="ctr"/>
            <a:lstStyle/>
            <a:p>
              <a:pPr algn="ctr" eaLnBrk="1" hangingPunct="1"/>
              <a:endParaRPr lang="zh-CN" altLang="en-US">
                <a:solidFill>
                  <a:srgbClr val="FFFFFF"/>
                </a:solidFill>
              </a:endParaRPr>
            </a:p>
          </p:txBody>
        </p:sp>
      </p:grpSp>
      <p:grpSp>
        <p:nvGrpSpPr>
          <p:cNvPr id="45063" name="组合 3"/>
          <p:cNvGrpSpPr/>
          <p:nvPr/>
        </p:nvGrpSpPr>
        <p:grpSpPr bwMode="auto">
          <a:xfrm>
            <a:off x="3424238" y="1906588"/>
            <a:ext cx="5162482" cy="2009775"/>
            <a:chOff x="0" y="0"/>
            <a:chExt cx="5162850" cy="2009129"/>
          </a:xfrm>
        </p:grpSpPr>
        <p:sp>
          <p:nvSpPr>
            <p:cNvPr id="45069" name="文本框 27"/>
            <p:cNvSpPr txBox="1">
              <a:spLocks noChangeArrowheads="1"/>
            </p:cNvSpPr>
            <p:nvPr/>
          </p:nvSpPr>
          <p:spPr bwMode="auto">
            <a:xfrm>
              <a:off x="0" y="0"/>
              <a:ext cx="4848021" cy="1323439"/>
            </a:xfrm>
            <a:prstGeom prst="rect">
              <a:avLst/>
            </a:prstGeom>
            <a:noFill/>
            <a:ln w="9525">
              <a:noFill/>
              <a:miter lim="800000"/>
            </a:ln>
          </p:spPr>
          <p:txBody>
            <a:bodyPr>
              <a:spAutoFit/>
            </a:bodyPr>
            <a:lstStyle/>
            <a:p>
              <a:pPr algn="dist" eaLnBrk="1" hangingPunct="1"/>
              <a:r>
                <a:rPr lang="en-US" altLang="zh-CN" sz="8000">
                  <a:solidFill>
                    <a:schemeClr val="bg1"/>
                  </a:solidFill>
                  <a:latin typeface="Impact" panose="020B0806030902050204" pitchFamily="34" charset="0"/>
                  <a:ea typeface="微软雅黑" panose="020B0503020204020204" pitchFamily="34" charset="-122"/>
                </a:rPr>
                <a:t>THANK YOU</a:t>
              </a:r>
              <a:endParaRPr lang="zh-CN" altLang="en-US" sz="8000">
                <a:solidFill>
                  <a:schemeClr val="bg1"/>
                </a:solidFill>
                <a:latin typeface="Impact" panose="020B0806030902050204" pitchFamily="34" charset="0"/>
                <a:ea typeface="微软雅黑" panose="020B0503020204020204" pitchFamily="34" charset="-122"/>
              </a:endParaRPr>
            </a:p>
          </p:txBody>
        </p:sp>
        <p:sp>
          <p:nvSpPr>
            <p:cNvPr id="45070" name="文本框 34"/>
            <p:cNvSpPr txBox="1">
              <a:spLocks noChangeArrowheads="1"/>
            </p:cNvSpPr>
            <p:nvPr/>
          </p:nvSpPr>
          <p:spPr bwMode="auto">
            <a:xfrm>
              <a:off x="74647" y="1424354"/>
              <a:ext cx="4821553" cy="584775"/>
            </a:xfrm>
            <a:prstGeom prst="rect">
              <a:avLst/>
            </a:prstGeom>
            <a:noFill/>
            <a:ln w="9525">
              <a:noFill/>
              <a:miter lim="800000"/>
            </a:ln>
          </p:spPr>
          <p:txBody>
            <a:bodyPr>
              <a:spAutoFit/>
            </a:bodyPr>
            <a:lstStyle/>
            <a:p>
              <a:pPr algn="dist" eaLnBrk="1" hangingPunct="1"/>
              <a:r>
                <a:rPr lang="zh-CN" altLang="en-US" sz="3200" b="1" dirty="0">
                  <a:solidFill>
                    <a:schemeClr val="bg1"/>
                  </a:solidFill>
                  <a:latin typeface="微软雅黑" panose="020B0503020204020204" pitchFamily="34" charset="-122"/>
                  <a:ea typeface="微软雅黑" panose="020B0503020204020204" pitchFamily="34" charset="-122"/>
                </a:rPr>
                <a:t>中国好质量企业案例大赛</a:t>
              </a:r>
            </a:p>
          </p:txBody>
        </p:sp>
        <p:sp>
          <p:nvSpPr>
            <p:cNvPr id="45071" name="文本框 35"/>
            <p:cNvSpPr txBox="1">
              <a:spLocks noChangeArrowheads="1"/>
            </p:cNvSpPr>
            <p:nvPr/>
          </p:nvSpPr>
          <p:spPr bwMode="auto">
            <a:xfrm>
              <a:off x="62947" y="1151535"/>
              <a:ext cx="5099903" cy="583377"/>
            </a:xfrm>
            <a:prstGeom prst="rect">
              <a:avLst/>
            </a:prstGeom>
            <a:noFill/>
            <a:ln w="9525">
              <a:noFill/>
              <a:miter lim="800000"/>
            </a:ln>
          </p:spPr>
          <p:txBody>
            <a:bodyPr wrap="square">
              <a:spAutoFit/>
            </a:bodyPr>
            <a:lstStyle/>
            <a:p>
              <a:r>
                <a:rPr lang="en-US" altLang="zh-CN" sz="1600" b="1" dirty="0">
                  <a:solidFill>
                    <a:schemeClr val="bg1"/>
                  </a:solidFill>
                </a:rPr>
                <a:t>2019 The Quality of China </a:t>
              </a:r>
              <a:r>
                <a:rPr lang="zh-CN" altLang="zh-CN" sz="1600" b="1" dirty="0">
                  <a:solidFill>
                    <a:schemeClr val="bg1"/>
                  </a:solidFill>
                </a:rPr>
                <a:t>—</a:t>
              </a:r>
              <a:r>
                <a:rPr lang="en-US" altLang="zh-CN" sz="1600" b="1" dirty="0">
                  <a:solidFill>
                    <a:schemeClr val="bg1"/>
                  </a:solidFill>
                </a:rPr>
                <a:t> Business Case Competition</a:t>
              </a:r>
              <a:endParaRPr lang="zh-CN" altLang="zh-CN" sz="1600" dirty="0">
                <a:solidFill>
                  <a:schemeClr val="bg1"/>
                </a:solidFill>
              </a:endParaRPr>
            </a:p>
            <a:p>
              <a:endParaRPr lang="zh-CN" altLang="en-US" sz="1600" dirty="0">
                <a:solidFill>
                  <a:schemeClr val="bg1"/>
                </a:solidFill>
              </a:endParaRPr>
            </a:p>
          </p:txBody>
        </p:sp>
      </p:grpSp>
      <p:sp>
        <p:nvSpPr>
          <p:cNvPr id="45064" name="任意多边形 46"/>
          <p:cNvSpPr/>
          <p:nvPr/>
        </p:nvSpPr>
        <p:spPr bwMode="auto">
          <a:xfrm>
            <a:off x="0" y="5734050"/>
            <a:ext cx="1052513" cy="1123950"/>
          </a:xfrm>
          <a:custGeom>
            <a:avLst/>
            <a:gdLst>
              <a:gd name="T0" fmla="*/ 349450 w 1053177"/>
              <a:gd name="T1" fmla="*/ 0 h 1123422"/>
              <a:gd name="T2" fmla="*/ 1051849 w 1053177"/>
              <a:gd name="T3" fmla="*/ 703948 h 1123422"/>
              <a:gd name="T4" fmla="*/ 931891 w 1053177"/>
              <a:gd name="T5" fmla="*/ 1097531 h 1123422"/>
              <a:gd name="T6" fmla="*/ 909706 w 1053177"/>
              <a:gd name="T7" fmla="*/ 1124478 h 1123422"/>
              <a:gd name="T8" fmla="*/ 0 w 1053177"/>
              <a:gd name="T9" fmla="*/ 1124478 h 1123422"/>
              <a:gd name="T10" fmla="*/ 0 w 1053177"/>
              <a:gd name="T11" fmla="*/ 96686 h 1123422"/>
              <a:gd name="T12" fmla="*/ 76044 w 1053177"/>
              <a:gd name="T13" fmla="*/ 55320 h 1123422"/>
              <a:gd name="T14" fmla="*/ 349450 w 1053177"/>
              <a:gd name="T15" fmla="*/ 0 h 1123422"/>
              <a:gd name="T16" fmla="*/ 0 60000 65536"/>
              <a:gd name="T17" fmla="*/ 0 60000 65536"/>
              <a:gd name="T18" fmla="*/ 0 60000 65536"/>
              <a:gd name="T19" fmla="*/ 0 60000 65536"/>
              <a:gd name="T20" fmla="*/ 0 60000 65536"/>
              <a:gd name="T21" fmla="*/ 0 60000 65536"/>
              <a:gd name="T22" fmla="*/ 0 60000 65536"/>
              <a:gd name="T23" fmla="*/ 0 60000 65536"/>
              <a:gd name="T24" fmla="*/ 0 w 1053177"/>
              <a:gd name="T25" fmla="*/ 0 h 1123422"/>
              <a:gd name="T26" fmla="*/ 1053177 w 1053177"/>
              <a:gd name="T27" fmla="*/ 1123422 h 11234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53177" h="1123422">
                <a:moveTo>
                  <a:pt x="349891" y="0"/>
                </a:moveTo>
                <a:cubicBezTo>
                  <a:pt x="738305" y="0"/>
                  <a:pt x="1053177" y="314872"/>
                  <a:pt x="1053177" y="703286"/>
                </a:cubicBezTo>
                <a:cubicBezTo>
                  <a:pt x="1053177" y="848942"/>
                  <a:pt x="1008898" y="984255"/>
                  <a:pt x="933067" y="1096500"/>
                </a:cubicBezTo>
                <a:lnTo>
                  <a:pt x="910854" y="1123422"/>
                </a:lnTo>
                <a:lnTo>
                  <a:pt x="0" y="1123422"/>
                </a:lnTo>
                <a:lnTo>
                  <a:pt x="0" y="96596"/>
                </a:lnTo>
                <a:lnTo>
                  <a:pt x="76140" y="55268"/>
                </a:lnTo>
                <a:cubicBezTo>
                  <a:pt x="160280" y="19680"/>
                  <a:pt x="252788" y="0"/>
                  <a:pt x="349891" y="0"/>
                </a:cubicBezTo>
                <a:close/>
              </a:path>
            </a:pathLst>
          </a:custGeom>
          <a:solidFill>
            <a:schemeClr val="bg1">
              <a:alpha val="63136"/>
            </a:schemeClr>
          </a:solidFill>
          <a:ln w="9525">
            <a:noFill/>
            <a:round/>
          </a:ln>
        </p:spPr>
        <p:txBody>
          <a:bodyPr anchor="ctr"/>
          <a:lstStyle/>
          <a:p>
            <a:endParaRPr lang="zh-CN" altLang="en-US"/>
          </a:p>
        </p:txBody>
      </p:sp>
      <p:sp>
        <p:nvSpPr>
          <p:cNvPr id="45065" name="椭圆 37"/>
          <p:cNvSpPr>
            <a:spLocks noChangeArrowheads="1"/>
          </p:cNvSpPr>
          <p:nvPr/>
        </p:nvSpPr>
        <p:spPr bwMode="auto">
          <a:xfrm>
            <a:off x="971550" y="5354638"/>
            <a:ext cx="574675" cy="574675"/>
          </a:xfrm>
          <a:prstGeom prst="ellipse">
            <a:avLst/>
          </a:prstGeom>
          <a:solidFill>
            <a:schemeClr val="bg1">
              <a:alpha val="63136"/>
            </a:schemeClr>
          </a:solidFill>
          <a:ln w="9525">
            <a:noFill/>
            <a:round/>
          </a:ln>
        </p:spPr>
        <p:txBody>
          <a:bodyPr anchor="ctr"/>
          <a:lstStyle/>
          <a:p>
            <a:pPr algn="ctr" eaLnBrk="1" hangingPunct="1"/>
            <a:endParaRPr lang="zh-CN" altLang="en-US">
              <a:solidFill>
                <a:srgbClr val="FFFFFF"/>
              </a:solidFill>
            </a:endParaRPr>
          </a:p>
        </p:txBody>
      </p:sp>
      <p:sp>
        <p:nvSpPr>
          <p:cNvPr id="45066" name="椭圆 38"/>
          <p:cNvSpPr>
            <a:spLocks noChangeArrowheads="1"/>
          </p:cNvSpPr>
          <p:nvPr/>
        </p:nvSpPr>
        <p:spPr bwMode="auto">
          <a:xfrm>
            <a:off x="539750" y="4568825"/>
            <a:ext cx="227013" cy="228600"/>
          </a:xfrm>
          <a:prstGeom prst="ellipse">
            <a:avLst/>
          </a:prstGeom>
          <a:solidFill>
            <a:schemeClr val="bg1">
              <a:alpha val="63136"/>
            </a:schemeClr>
          </a:solidFill>
          <a:ln w="9525">
            <a:noFill/>
            <a:round/>
          </a:ln>
        </p:spPr>
        <p:txBody>
          <a:bodyPr anchor="ctr"/>
          <a:lstStyle/>
          <a:p>
            <a:pPr algn="ctr" eaLnBrk="1" hangingPunct="1"/>
            <a:endParaRPr lang="zh-CN" altLang="en-US">
              <a:solidFill>
                <a:srgbClr val="FFFFFF"/>
              </a:solidFill>
            </a:endParaRPr>
          </a:p>
        </p:txBody>
      </p:sp>
      <p:sp>
        <p:nvSpPr>
          <p:cNvPr id="45067" name="任意多边形 42"/>
          <p:cNvSpPr/>
          <p:nvPr/>
        </p:nvSpPr>
        <p:spPr bwMode="auto">
          <a:xfrm>
            <a:off x="0" y="3692525"/>
            <a:ext cx="409575" cy="1047750"/>
          </a:xfrm>
          <a:custGeom>
            <a:avLst/>
            <a:gdLst>
              <a:gd name="T0" fmla="*/ 0 w 410033"/>
              <a:gd name="T1" fmla="*/ 0 h 1047702"/>
              <a:gd name="T2" fmla="*/ 78895 w 410033"/>
              <a:gd name="T3" fmla="*/ 24547 h 1047702"/>
              <a:gd name="T4" fmla="*/ 409118 w 410033"/>
              <a:gd name="T5" fmla="*/ 523899 h 1047702"/>
              <a:gd name="T6" fmla="*/ 78895 w 410033"/>
              <a:gd name="T7" fmla="*/ 1023251 h 1047702"/>
              <a:gd name="T8" fmla="*/ 0 w 410033"/>
              <a:gd name="T9" fmla="*/ 1047798 h 1047702"/>
              <a:gd name="T10" fmla="*/ 0 w 410033"/>
              <a:gd name="T11" fmla="*/ 0 h 1047702"/>
              <a:gd name="T12" fmla="*/ 0 60000 65536"/>
              <a:gd name="T13" fmla="*/ 0 60000 65536"/>
              <a:gd name="T14" fmla="*/ 0 60000 65536"/>
              <a:gd name="T15" fmla="*/ 0 60000 65536"/>
              <a:gd name="T16" fmla="*/ 0 60000 65536"/>
              <a:gd name="T17" fmla="*/ 0 60000 65536"/>
              <a:gd name="T18" fmla="*/ 0 w 410033"/>
              <a:gd name="T19" fmla="*/ 0 h 1047702"/>
              <a:gd name="T20" fmla="*/ 410033 w 410033"/>
              <a:gd name="T21" fmla="*/ 1047702 h 1047702"/>
            </a:gdLst>
            <a:ahLst/>
            <a:cxnLst>
              <a:cxn ang="T12">
                <a:pos x="T0" y="T1"/>
              </a:cxn>
              <a:cxn ang="T13">
                <a:pos x="T2" y="T3"/>
              </a:cxn>
              <a:cxn ang="T14">
                <a:pos x="T4" y="T5"/>
              </a:cxn>
              <a:cxn ang="T15">
                <a:pos x="T6" y="T7"/>
              </a:cxn>
              <a:cxn ang="T16">
                <a:pos x="T8" y="T9"/>
              </a:cxn>
              <a:cxn ang="T17">
                <a:pos x="T10" y="T11"/>
              </a:cxn>
            </a:cxnLst>
            <a:rect l="T18" t="T19" r="T20" b="T21"/>
            <a:pathLst>
              <a:path w="410033" h="1047702">
                <a:moveTo>
                  <a:pt x="0" y="0"/>
                </a:moveTo>
                <a:lnTo>
                  <a:pt x="79071" y="24545"/>
                </a:lnTo>
                <a:cubicBezTo>
                  <a:pt x="273564" y="106809"/>
                  <a:pt x="410033" y="299393"/>
                  <a:pt x="410033" y="523851"/>
                </a:cubicBezTo>
                <a:cubicBezTo>
                  <a:pt x="410033" y="748310"/>
                  <a:pt x="273564" y="940894"/>
                  <a:pt x="79071" y="1023157"/>
                </a:cubicBezTo>
                <a:lnTo>
                  <a:pt x="0" y="1047702"/>
                </a:lnTo>
                <a:lnTo>
                  <a:pt x="0" y="0"/>
                </a:lnTo>
                <a:close/>
              </a:path>
            </a:pathLst>
          </a:custGeom>
          <a:solidFill>
            <a:schemeClr val="bg1">
              <a:alpha val="63136"/>
            </a:schemeClr>
          </a:solidFill>
          <a:ln w="9525">
            <a:noFill/>
            <a:round/>
          </a:ln>
        </p:spPr>
        <p:txBody>
          <a:bodyPr anchor="ctr"/>
          <a:lstStyle/>
          <a:p>
            <a:endParaRPr lang="zh-CN" altLang="en-US"/>
          </a:p>
        </p:txBody>
      </p:sp>
      <p:sp>
        <p:nvSpPr>
          <p:cNvPr id="45068" name="椭圆 40"/>
          <p:cNvSpPr>
            <a:spLocks noChangeArrowheads="1"/>
          </p:cNvSpPr>
          <p:nvPr/>
        </p:nvSpPr>
        <p:spPr bwMode="auto">
          <a:xfrm>
            <a:off x="65088" y="4946650"/>
            <a:ext cx="555625" cy="555625"/>
          </a:xfrm>
          <a:prstGeom prst="ellipse">
            <a:avLst/>
          </a:prstGeom>
          <a:solidFill>
            <a:schemeClr val="bg1">
              <a:alpha val="63136"/>
            </a:schemeClr>
          </a:solidFill>
          <a:ln w="9525">
            <a:noFill/>
            <a:round/>
          </a:ln>
        </p:spPr>
        <p:txBody>
          <a:bodyPr anchor="ctr"/>
          <a:lstStyle/>
          <a:p>
            <a:pPr algn="ctr" eaLnBrk="1" hangingPunct="1"/>
            <a:endParaRPr lang="zh-CN" altLang="en-US">
              <a:solidFill>
                <a:srgbClr val="FFFFFF"/>
              </a:solidFill>
            </a:endParaRPr>
          </a:p>
        </p:txBody>
      </p:sp>
      <p:pic>
        <p:nvPicPr>
          <p:cNvPr id="37" name="Picture 2" descr="d:\pengqingqing\桌面\2017案例大赛.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240" y="235064"/>
            <a:ext cx="2121294" cy="6303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pengqingqing\桌面\案例大赛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65615" y="1405803"/>
            <a:ext cx="5676842" cy="4923171"/>
          </a:xfrm>
          <a:prstGeom prst="rect">
            <a:avLst/>
          </a:prstGeom>
          <a:noFill/>
          <a:extLst>
            <a:ext uri="{909E8E84-426E-40DD-AFC4-6F175D3DCCD1}">
              <a14:hiddenFill xmlns:a14="http://schemas.microsoft.com/office/drawing/2010/main">
                <a:solidFill>
                  <a:srgbClr val="FFFFFF"/>
                </a:solidFill>
              </a14:hiddenFill>
            </a:ext>
          </a:extLst>
        </p:spPr>
      </p:pic>
      <p:sp>
        <p:nvSpPr>
          <p:cNvPr id="16397" name="等腰三角形 4"/>
          <p:cNvSpPr>
            <a:spLocks noChangeArrowheads="1"/>
          </p:cNvSpPr>
          <p:nvPr/>
        </p:nvSpPr>
        <p:spPr bwMode="auto">
          <a:xfrm rot="17226387">
            <a:off x="924313" y="1569650"/>
            <a:ext cx="3590541" cy="3096018"/>
          </a:xfrm>
          <a:prstGeom prst="triangle">
            <a:avLst>
              <a:gd name="adj" fmla="val 50000"/>
            </a:avLst>
          </a:prstGeom>
          <a:noFill/>
          <a:ln w="19050">
            <a:solidFill>
              <a:srgbClr val="7F7F7F"/>
            </a:solidFill>
            <a:miter lim="800000"/>
          </a:ln>
        </p:spPr>
        <p:txBody>
          <a:bodyPr anchor="ctr"/>
          <a:lstStyle/>
          <a:p>
            <a:pPr algn="ctr" eaLnBrk="1" hangingPunct="1"/>
            <a:endParaRPr lang="zh-CN" altLang="en-US">
              <a:solidFill>
                <a:srgbClr val="FFFFFF"/>
              </a:solidFill>
            </a:endParaRPr>
          </a:p>
        </p:txBody>
      </p:sp>
      <p:sp>
        <p:nvSpPr>
          <p:cNvPr id="16398" name="等腰三角形 5"/>
          <p:cNvSpPr>
            <a:spLocks noChangeArrowheads="1"/>
          </p:cNvSpPr>
          <p:nvPr/>
        </p:nvSpPr>
        <p:spPr bwMode="auto">
          <a:xfrm rot="16200000">
            <a:off x="1120588" y="1937016"/>
            <a:ext cx="3294115" cy="2840418"/>
          </a:xfrm>
          <a:prstGeom prst="triangle">
            <a:avLst>
              <a:gd name="adj" fmla="val 50000"/>
            </a:avLst>
          </a:prstGeom>
          <a:solidFill>
            <a:srgbClr val="3CBBCE"/>
          </a:solidFill>
          <a:ln w="9525">
            <a:noFill/>
            <a:miter lim="800000"/>
          </a:ln>
        </p:spPr>
        <p:txBody>
          <a:bodyPr anchor="ctr"/>
          <a:lstStyle/>
          <a:p>
            <a:pPr algn="ctr" eaLnBrk="1" hangingPunct="1"/>
            <a:endParaRPr lang="zh-CN" altLang="en-US">
              <a:solidFill>
                <a:srgbClr val="FFFFFF"/>
              </a:solidFill>
            </a:endParaRPr>
          </a:p>
        </p:txBody>
      </p:sp>
      <p:sp>
        <p:nvSpPr>
          <p:cNvPr id="16399" name="椭圆 6"/>
          <p:cNvSpPr>
            <a:spLocks noChangeArrowheads="1"/>
          </p:cNvSpPr>
          <p:nvPr/>
        </p:nvSpPr>
        <p:spPr bwMode="auto">
          <a:xfrm>
            <a:off x="1194860" y="2581733"/>
            <a:ext cx="211258" cy="211208"/>
          </a:xfrm>
          <a:prstGeom prst="ellipse">
            <a:avLst/>
          </a:prstGeom>
          <a:solidFill>
            <a:srgbClr val="7F7F7F"/>
          </a:solidFill>
          <a:ln w="9525">
            <a:noFill/>
            <a:round/>
          </a:ln>
        </p:spPr>
        <p:txBody>
          <a:bodyPr anchor="ctr"/>
          <a:lstStyle/>
          <a:p>
            <a:pPr algn="ctr" eaLnBrk="1" hangingPunct="1"/>
            <a:endParaRPr lang="zh-CN" altLang="en-US">
              <a:solidFill>
                <a:srgbClr val="FFFFFF"/>
              </a:solidFill>
            </a:endParaRPr>
          </a:p>
        </p:txBody>
      </p:sp>
      <p:sp>
        <p:nvSpPr>
          <p:cNvPr id="16400" name="椭圆 7"/>
          <p:cNvSpPr>
            <a:spLocks noChangeArrowheads="1"/>
          </p:cNvSpPr>
          <p:nvPr/>
        </p:nvSpPr>
        <p:spPr bwMode="auto">
          <a:xfrm>
            <a:off x="3553905" y="5132317"/>
            <a:ext cx="211258" cy="211208"/>
          </a:xfrm>
          <a:prstGeom prst="ellipse">
            <a:avLst/>
          </a:prstGeom>
          <a:solidFill>
            <a:srgbClr val="7F7F7F"/>
          </a:solidFill>
          <a:ln w="9525">
            <a:noFill/>
            <a:round/>
          </a:ln>
        </p:spPr>
        <p:txBody>
          <a:bodyPr anchor="ctr"/>
          <a:lstStyle/>
          <a:p>
            <a:pPr algn="ctr" eaLnBrk="1" hangingPunct="1"/>
            <a:endParaRPr lang="zh-CN" altLang="en-US">
              <a:solidFill>
                <a:srgbClr val="FFFFFF"/>
              </a:solidFill>
            </a:endParaRPr>
          </a:p>
        </p:txBody>
      </p:sp>
      <p:sp>
        <p:nvSpPr>
          <p:cNvPr id="16401" name="椭圆 8"/>
          <p:cNvSpPr>
            <a:spLocks noChangeArrowheads="1"/>
          </p:cNvSpPr>
          <p:nvPr/>
        </p:nvSpPr>
        <p:spPr bwMode="auto">
          <a:xfrm>
            <a:off x="4589342" y="1784532"/>
            <a:ext cx="211258" cy="211208"/>
          </a:xfrm>
          <a:prstGeom prst="ellipse">
            <a:avLst/>
          </a:prstGeom>
          <a:solidFill>
            <a:srgbClr val="7F7F7F"/>
          </a:solidFill>
          <a:ln w="9525">
            <a:noFill/>
            <a:round/>
          </a:ln>
        </p:spPr>
        <p:txBody>
          <a:bodyPr anchor="ctr"/>
          <a:lstStyle/>
          <a:p>
            <a:pPr algn="ctr" eaLnBrk="1" hangingPunct="1"/>
            <a:endParaRPr lang="zh-CN" altLang="en-US">
              <a:solidFill>
                <a:srgbClr val="FFFFFF"/>
              </a:solidFill>
            </a:endParaRPr>
          </a:p>
        </p:txBody>
      </p:sp>
      <p:sp>
        <p:nvSpPr>
          <p:cNvPr id="16387" name="文本框 9"/>
          <p:cNvSpPr txBox="1">
            <a:spLocks noChangeArrowheads="1"/>
          </p:cNvSpPr>
          <p:nvPr/>
        </p:nvSpPr>
        <p:spPr bwMode="auto">
          <a:xfrm>
            <a:off x="1870075" y="3178175"/>
            <a:ext cx="2317750" cy="523875"/>
          </a:xfrm>
          <a:prstGeom prst="rect">
            <a:avLst/>
          </a:prstGeom>
          <a:noFill/>
          <a:ln w="9525">
            <a:noFill/>
            <a:miter lim="800000"/>
          </a:ln>
        </p:spPr>
        <p:txBody>
          <a:bodyPr>
            <a:spAutoFit/>
          </a:bodyPr>
          <a:lstStyle/>
          <a:p>
            <a:pPr eaLnBrk="1" hangingPunct="1"/>
            <a:r>
              <a:rPr lang="en-US" altLang="zh-CN" sz="2800" b="1">
                <a:solidFill>
                  <a:schemeClr val="bg1"/>
                </a:solidFill>
                <a:latin typeface="微软雅黑" panose="020B0503020204020204" pitchFamily="34" charset="-122"/>
                <a:ea typeface="微软雅黑" panose="020B0503020204020204" pitchFamily="34" charset="-122"/>
              </a:rPr>
              <a:t>CONTENTS</a:t>
            </a:r>
            <a:endParaRPr lang="zh-CN" altLang="en-US" sz="2800" b="1">
              <a:solidFill>
                <a:schemeClr val="bg1"/>
              </a:solidFill>
              <a:latin typeface="微软雅黑" panose="020B0503020204020204" pitchFamily="34" charset="-122"/>
              <a:ea typeface="微软雅黑" panose="020B0503020204020204" pitchFamily="34" charset="-122"/>
            </a:endParaRPr>
          </a:p>
        </p:txBody>
      </p:sp>
      <p:sp>
        <p:nvSpPr>
          <p:cNvPr id="16388" name="文本框 10"/>
          <p:cNvSpPr txBox="1">
            <a:spLocks noChangeArrowheads="1"/>
          </p:cNvSpPr>
          <p:nvPr/>
        </p:nvSpPr>
        <p:spPr bwMode="auto">
          <a:xfrm>
            <a:off x="3151188" y="2794000"/>
            <a:ext cx="920750" cy="522288"/>
          </a:xfrm>
          <a:prstGeom prst="rect">
            <a:avLst/>
          </a:prstGeom>
          <a:noFill/>
          <a:ln w="9525">
            <a:noFill/>
            <a:miter lim="800000"/>
          </a:ln>
        </p:spPr>
        <p:txBody>
          <a:bodyPr>
            <a:spAutoFit/>
          </a:bodyPr>
          <a:lstStyle/>
          <a:p>
            <a:pPr eaLnBrk="1" hangingPunct="1"/>
            <a:r>
              <a:rPr lang="zh-CN" altLang="en-US" sz="2800" b="1">
                <a:solidFill>
                  <a:schemeClr val="bg1"/>
                </a:solidFill>
                <a:latin typeface="微软雅黑" panose="020B0503020204020204" pitchFamily="34" charset="-122"/>
                <a:ea typeface="微软雅黑" panose="020B0503020204020204" pitchFamily="34" charset="-122"/>
              </a:rPr>
              <a:t>目录</a:t>
            </a:r>
          </a:p>
        </p:txBody>
      </p:sp>
      <p:sp>
        <p:nvSpPr>
          <p:cNvPr id="16389" name="等腰三角形 11"/>
          <p:cNvSpPr>
            <a:spLocks noChangeArrowheads="1"/>
          </p:cNvSpPr>
          <p:nvPr/>
        </p:nvSpPr>
        <p:spPr bwMode="auto">
          <a:xfrm rot="-5400000">
            <a:off x="6340248" y="1600111"/>
            <a:ext cx="446088" cy="385762"/>
          </a:xfrm>
          <a:prstGeom prst="triangle">
            <a:avLst>
              <a:gd name="adj" fmla="val 50000"/>
            </a:avLst>
          </a:prstGeom>
          <a:solidFill>
            <a:srgbClr val="3CBBCE"/>
          </a:solidFill>
          <a:ln w="9525">
            <a:noFill/>
            <a:miter lim="800000"/>
          </a:ln>
        </p:spPr>
        <p:txBody>
          <a:bodyPr anchor="ctr"/>
          <a:lstStyle/>
          <a:p>
            <a:pPr algn="ctr" eaLnBrk="1" hangingPunct="1"/>
            <a:endParaRPr lang="zh-CN" altLang="en-US">
              <a:solidFill>
                <a:srgbClr val="FFFFFF"/>
              </a:solidFill>
            </a:endParaRPr>
          </a:p>
        </p:txBody>
      </p:sp>
      <p:sp>
        <p:nvSpPr>
          <p:cNvPr id="16390" name="文本框 12"/>
          <p:cNvSpPr txBox="1">
            <a:spLocks noChangeArrowheads="1"/>
          </p:cNvSpPr>
          <p:nvPr/>
        </p:nvSpPr>
        <p:spPr bwMode="auto">
          <a:xfrm>
            <a:off x="6957786" y="1442948"/>
            <a:ext cx="2693987" cy="548227"/>
          </a:xfrm>
          <a:prstGeom prst="rect">
            <a:avLst/>
          </a:prstGeom>
          <a:noFill/>
          <a:ln w="9525">
            <a:noFill/>
            <a:miter lim="800000"/>
          </a:ln>
        </p:spPr>
        <p:txBody>
          <a:bodyPr>
            <a:spAutoFit/>
          </a:bodyPr>
          <a:lstStyle/>
          <a:p>
            <a:pPr algn="just">
              <a:lnSpc>
                <a:spcPts val="4000"/>
              </a:lnSpc>
            </a:pPr>
            <a:r>
              <a:rPr lang="zh-CN" altLang="en-US" sz="2400" b="1" dirty="0">
                <a:solidFill>
                  <a:srgbClr val="404040"/>
                </a:solidFill>
                <a:latin typeface="微软雅黑" panose="020B0503020204020204" pitchFamily="34" charset="-122"/>
                <a:ea typeface="微软雅黑" panose="020B0503020204020204" pitchFamily="34" charset="-122"/>
              </a:rPr>
              <a:t>一、项目组介绍</a:t>
            </a:r>
            <a:endParaRPr lang="en-US" altLang="zh-CN" sz="2400" b="1" dirty="0">
              <a:solidFill>
                <a:srgbClr val="404040"/>
              </a:solidFill>
              <a:latin typeface="微软雅黑" panose="020B0503020204020204" pitchFamily="34" charset="-122"/>
              <a:ea typeface="微软雅黑" panose="020B0503020204020204" pitchFamily="34" charset="-122"/>
            </a:endParaRPr>
          </a:p>
        </p:txBody>
      </p:sp>
      <p:sp>
        <p:nvSpPr>
          <p:cNvPr id="16391" name="等腰三角形 14"/>
          <p:cNvSpPr>
            <a:spLocks noChangeArrowheads="1"/>
          </p:cNvSpPr>
          <p:nvPr/>
        </p:nvSpPr>
        <p:spPr bwMode="auto">
          <a:xfrm rot="-5400000">
            <a:off x="6339454" y="2248605"/>
            <a:ext cx="447675" cy="385762"/>
          </a:xfrm>
          <a:prstGeom prst="triangle">
            <a:avLst>
              <a:gd name="adj" fmla="val 50000"/>
            </a:avLst>
          </a:prstGeom>
          <a:solidFill>
            <a:srgbClr val="3CBBCE"/>
          </a:solidFill>
          <a:ln w="9525">
            <a:noFill/>
            <a:miter lim="800000"/>
          </a:ln>
        </p:spPr>
        <p:txBody>
          <a:bodyPr anchor="ctr"/>
          <a:lstStyle/>
          <a:p>
            <a:pPr algn="ctr" eaLnBrk="1" hangingPunct="1"/>
            <a:endParaRPr lang="zh-CN" altLang="en-US">
              <a:solidFill>
                <a:srgbClr val="FFFFFF"/>
              </a:solidFill>
            </a:endParaRPr>
          </a:p>
        </p:txBody>
      </p:sp>
      <p:sp>
        <p:nvSpPr>
          <p:cNvPr id="16392" name="文本框 15"/>
          <p:cNvSpPr txBox="1">
            <a:spLocks noChangeArrowheads="1"/>
          </p:cNvSpPr>
          <p:nvPr/>
        </p:nvSpPr>
        <p:spPr bwMode="auto">
          <a:xfrm>
            <a:off x="6957786" y="2217648"/>
            <a:ext cx="2693987" cy="461963"/>
          </a:xfrm>
          <a:prstGeom prst="rect">
            <a:avLst/>
          </a:prstGeom>
          <a:noFill/>
          <a:ln w="9525">
            <a:noFill/>
            <a:miter lim="800000"/>
          </a:ln>
        </p:spPr>
        <p:txBody>
          <a:bodyPr>
            <a:spAutoFit/>
          </a:bodyPr>
          <a:lstStyle/>
          <a:p>
            <a:pPr eaLnBrk="1" hangingPunct="1"/>
            <a:r>
              <a:rPr lang="zh-CN" altLang="en-US" sz="2400" b="1" dirty="0">
                <a:solidFill>
                  <a:srgbClr val="404040"/>
                </a:solidFill>
                <a:latin typeface="微软雅黑" panose="020B0503020204020204" pitchFamily="34" charset="-122"/>
                <a:ea typeface="微软雅黑" panose="020B0503020204020204" pitchFamily="34" charset="-122"/>
              </a:rPr>
              <a:t>二、项目背景</a:t>
            </a:r>
          </a:p>
        </p:txBody>
      </p:sp>
      <p:sp>
        <p:nvSpPr>
          <p:cNvPr id="16393" name="等腰三角形 16"/>
          <p:cNvSpPr>
            <a:spLocks noChangeArrowheads="1"/>
          </p:cNvSpPr>
          <p:nvPr/>
        </p:nvSpPr>
        <p:spPr bwMode="auto">
          <a:xfrm rot="-5400000">
            <a:off x="6340248" y="2903449"/>
            <a:ext cx="446087" cy="385762"/>
          </a:xfrm>
          <a:prstGeom prst="triangle">
            <a:avLst>
              <a:gd name="adj" fmla="val 50000"/>
            </a:avLst>
          </a:prstGeom>
          <a:solidFill>
            <a:srgbClr val="3CBBCE"/>
          </a:solidFill>
          <a:ln w="9525">
            <a:noFill/>
            <a:miter lim="800000"/>
          </a:ln>
        </p:spPr>
        <p:txBody>
          <a:bodyPr anchor="ctr"/>
          <a:lstStyle/>
          <a:p>
            <a:pPr algn="ctr" eaLnBrk="1" hangingPunct="1"/>
            <a:endParaRPr lang="zh-CN" altLang="en-US">
              <a:solidFill>
                <a:srgbClr val="FFFFFF"/>
              </a:solidFill>
            </a:endParaRPr>
          </a:p>
        </p:txBody>
      </p:sp>
      <p:sp>
        <p:nvSpPr>
          <p:cNvPr id="16394" name="文本框 17"/>
          <p:cNvSpPr txBox="1">
            <a:spLocks noChangeArrowheads="1"/>
          </p:cNvSpPr>
          <p:nvPr/>
        </p:nvSpPr>
        <p:spPr bwMode="auto">
          <a:xfrm>
            <a:off x="6957786" y="2864494"/>
            <a:ext cx="2693987" cy="461962"/>
          </a:xfrm>
          <a:prstGeom prst="rect">
            <a:avLst/>
          </a:prstGeom>
          <a:noFill/>
          <a:ln w="9525">
            <a:noFill/>
            <a:miter lim="800000"/>
          </a:ln>
        </p:spPr>
        <p:txBody>
          <a:bodyPr>
            <a:spAutoFit/>
          </a:bodyPr>
          <a:lstStyle/>
          <a:p>
            <a:pPr eaLnBrk="1" hangingPunct="1"/>
            <a:r>
              <a:rPr lang="zh-CN" altLang="en-US" sz="2400" b="1" dirty="0">
                <a:solidFill>
                  <a:srgbClr val="404040"/>
                </a:solidFill>
                <a:latin typeface="微软雅黑" panose="020B0503020204020204" pitchFamily="34" charset="-122"/>
                <a:ea typeface="微软雅黑" panose="020B0503020204020204" pitchFamily="34" charset="-122"/>
              </a:rPr>
              <a:t>三、项目计划</a:t>
            </a:r>
          </a:p>
        </p:txBody>
      </p:sp>
      <p:sp>
        <p:nvSpPr>
          <p:cNvPr id="16395" name="等腰三角形 18"/>
          <p:cNvSpPr>
            <a:spLocks noChangeArrowheads="1"/>
          </p:cNvSpPr>
          <p:nvPr/>
        </p:nvSpPr>
        <p:spPr bwMode="auto">
          <a:xfrm rot="-5400000">
            <a:off x="6339454" y="3558293"/>
            <a:ext cx="447675" cy="385762"/>
          </a:xfrm>
          <a:prstGeom prst="triangle">
            <a:avLst>
              <a:gd name="adj" fmla="val 50000"/>
            </a:avLst>
          </a:prstGeom>
          <a:solidFill>
            <a:srgbClr val="3CBBCE"/>
          </a:solidFill>
          <a:ln w="9525">
            <a:noFill/>
            <a:miter lim="800000"/>
          </a:ln>
        </p:spPr>
        <p:txBody>
          <a:bodyPr anchor="ctr"/>
          <a:lstStyle/>
          <a:p>
            <a:pPr algn="ctr" eaLnBrk="1" hangingPunct="1"/>
            <a:endParaRPr lang="zh-CN" altLang="en-US">
              <a:solidFill>
                <a:srgbClr val="FFFFFF"/>
              </a:solidFill>
            </a:endParaRPr>
          </a:p>
        </p:txBody>
      </p:sp>
      <p:sp>
        <p:nvSpPr>
          <p:cNvPr id="16396" name="文本框 19"/>
          <p:cNvSpPr txBox="1">
            <a:spLocks noChangeArrowheads="1"/>
          </p:cNvSpPr>
          <p:nvPr/>
        </p:nvSpPr>
        <p:spPr bwMode="auto">
          <a:xfrm>
            <a:off x="6957786" y="3527336"/>
            <a:ext cx="3276460" cy="461665"/>
          </a:xfrm>
          <a:prstGeom prst="rect">
            <a:avLst/>
          </a:prstGeom>
          <a:noFill/>
          <a:ln w="9525">
            <a:noFill/>
            <a:miter lim="800000"/>
          </a:ln>
        </p:spPr>
        <p:txBody>
          <a:bodyPr wrap="square">
            <a:spAutoFit/>
          </a:bodyPr>
          <a:lstStyle/>
          <a:p>
            <a:pPr eaLnBrk="1" hangingPunct="1"/>
            <a:r>
              <a:rPr lang="zh-CN" altLang="en-US" sz="2400" b="1" dirty="0">
                <a:solidFill>
                  <a:srgbClr val="404040"/>
                </a:solidFill>
                <a:latin typeface="微软雅黑" panose="020B0503020204020204" pitchFamily="34" charset="-122"/>
                <a:ea typeface="微软雅黑" panose="020B0503020204020204" pitchFamily="34" charset="-122"/>
              </a:rPr>
              <a:t>四、项目过程及控制</a:t>
            </a:r>
          </a:p>
        </p:txBody>
      </p:sp>
      <p:sp>
        <p:nvSpPr>
          <p:cNvPr id="18" name="等腰三角形 16"/>
          <p:cNvSpPr>
            <a:spLocks noChangeArrowheads="1"/>
          </p:cNvSpPr>
          <p:nvPr/>
        </p:nvSpPr>
        <p:spPr bwMode="auto">
          <a:xfrm rot="-5400000">
            <a:off x="6351976" y="4163641"/>
            <a:ext cx="446087" cy="385762"/>
          </a:xfrm>
          <a:prstGeom prst="triangle">
            <a:avLst>
              <a:gd name="adj" fmla="val 50000"/>
            </a:avLst>
          </a:prstGeom>
          <a:solidFill>
            <a:srgbClr val="3CBBCE"/>
          </a:solidFill>
          <a:ln w="9525">
            <a:noFill/>
            <a:miter lim="800000"/>
          </a:ln>
        </p:spPr>
        <p:txBody>
          <a:bodyPr anchor="ctr"/>
          <a:lstStyle/>
          <a:p>
            <a:pPr algn="ctr" eaLnBrk="1" hangingPunct="1"/>
            <a:endParaRPr lang="zh-CN" altLang="en-US">
              <a:solidFill>
                <a:srgbClr val="FFFFFF"/>
              </a:solidFill>
            </a:endParaRPr>
          </a:p>
        </p:txBody>
      </p:sp>
      <p:sp>
        <p:nvSpPr>
          <p:cNvPr id="19" name="文本框 17"/>
          <p:cNvSpPr txBox="1">
            <a:spLocks noChangeArrowheads="1"/>
          </p:cNvSpPr>
          <p:nvPr/>
        </p:nvSpPr>
        <p:spPr bwMode="auto">
          <a:xfrm>
            <a:off x="6969514" y="4133478"/>
            <a:ext cx="2693987" cy="461962"/>
          </a:xfrm>
          <a:prstGeom prst="rect">
            <a:avLst/>
          </a:prstGeom>
          <a:noFill/>
          <a:ln w="9525">
            <a:noFill/>
            <a:miter lim="800000"/>
          </a:ln>
        </p:spPr>
        <p:txBody>
          <a:bodyPr>
            <a:spAutoFit/>
          </a:bodyPr>
          <a:lstStyle/>
          <a:p>
            <a:pPr eaLnBrk="1" hangingPunct="1"/>
            <a:r>
              <a:rPr lang="zh-CN" altLang="en-US" sz="2400" b="1" dirty="0">
                <a:solidFill>
                  <a:srgbClr val="404040"/>
                </a:solidFill>
                <a:latin typeface="微软雅黑" panose="020B0503020204020204" pitchFamily="34" charset="-122"/>
                <a:ea typeface="微软雅黑" panose="020B0503020204020204" pitchFamily="34" charset="-122"/>
              </a:rPr>
              <a:t>五、项目效果</a:t>
            </a:r>
          </a:p>
        </p:txBody>
      </p:sp>
      <p:sp>
        <p:nvSpPr>
          <p:cNvPr id="20" name="等腰三角形 18"/>
          <p:cNvSpPr>
            <a:spLocks noChangeArrowheads="1"/>
          </p:cNvSpPr>
          <p:nvPr/>
        </p:nvSpPr>
        <p:spPr bwMode="auto">
          <a:xfrm rot="-5400000">
            <a:off x="6351182" y="4818485"/>
            <a:ext cx="447675" cy="385762"/>
          </a:xfrm>
          <a:prstGeom prst="triangle">
            <a:avLst>
              <a:gd name="adj" fmla="val 50000"/>
            </a:avLst>
          </a:prstGeom>
          <a:solidFill>
            <a:srgbClr val="3CBBCE"/>
          </a:solidFill>
          <a:ln w="9525">
            <a:noFill/>
            <a:miter lim="800000"/>
          </a:ln>
        </p:spPr>
        <p:txBody>
          <a:bodyPr anchor="ctr"/>
          <a:lstStyle/>
          <a:p>
            <a:pPr algn="ctr" eaLnBrk="1" hangingPunct="1"/>
            <a:endParaRPr lang="zh-CN" altLang="en-US">
              <a:solidFill>
                <a:srgbClr val="FFFFFF"/>
              </a:solidFill>
            </a:endParaRPr>
          </a:p>
        </p:txBody>
      </p:sp>
      <p:sp>
        <p:nvSpPr>
          <p:cNvPr id="21" name="文本框 19"/>
          <p:cNvSpPr txBox="1">
            <a:spLocks noChangeArrowheads="1"/>
          </p:cNvSpPr>
          <p:nvPr/>
        </p:nvSpPr>
        <p:spPr bwMode="auto">
          <a:xfrm>
            <a:off x="6969514" y="4787528"/>
            <a:ext cx="2693987" cy="461962"/>
          </a:xfrm>
          <a:prstGeom prst="rect">
            <a:avLst/>
          </a:prstGeom>
          <a:noFill/>
          <a:ln w="9525">
            <a:noFill/>
            <a:miter lim="800000"/>
          </a:ln>
        </p:spPr>
        <p:txBody>
          <a:bodyPr>
            <a:spAutoFit/>
          </a:bodyPr>
          <a:lstStyle/>
          <a:p>
            <a:pPr eaLnBrk="1" hangingPunct="1"/>
            <a:r>
              <a:rPr lang="zh-CN" altLang="en-US" sz="2400" b="1" dirty="0">
                <a:solidFill>
                  <a:srgbClr val="404040"/>
                </a:solidFill>
                <a:latin typeface="微软雅黑" panose="020B0503020204020204" pitchFamily="34" charset="-122"/>
                <a:ea typeface="微软雅黑" panose="020B0503020204020204" pitchFamily="34" charset="-122"/>
              </a:rPr>
              <a:t>六、项目总结</a:t>
            </a:r>
          </a:p>
        </p:txBody>
      </p:sp>
      <p:pic>
        <p:nvPicPr>
          <p:cNvPr id="22" name="Picture 2" descr="d:\pengqingqing\桌面\2017案例大赛.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6789" y="236985"/>
            <a:ext cx="2121294" cy="6303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pengqingqing\桌面\2017案例大赛.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6789" y="236985"/>
            <a:ext cx="2121294" cy="630349"/>
          </a:xfrm>
          <a:prstGeom prst="rect">
            <a:avLst/>
          </a:prstGeom>
          <a:noFill/>
          <a:extLst>
            <a:ext uri="{909E8E84-426E-40DD-AFC4-6F175D3DCCD1}">
              <a14:hiddenFill xmlns:a14="http://schemas.microsoft.com/office/drawing/2010/main">
                <a:solidFill>
                  <a:srgbClr val="FFFFFF"/>
                </a:solidFill>
              </a14:hiddenFill>
            </a:ext>
          </a:extLst>
        </p:spPr>
      </p:pic>
      <p:grpSp>
        <p:nvGrpSpPr>
          <p:cNvPr id="7" name="组合 6"/>
          <p:cNvGrpSpPr/>
          <p:nvPr/>
        </p:nvGrpSpPr>
        <p:grpSpPr>
          <a:xfrm>
            <a:off x="11367732" y="244021"/>
            <a:ext cx="824267" cy="400050"/>
            <a:chOff x="11367733" y="352134"/>
            <a:chExt cx="550936" cy="400050"/>
          </a:xfrm>
        </p:grpSpPr>
        <p:sp>
          <p:nvSpPr>
            <p:cNvPr id="4" name="矩形 5"/>
            <p:cNvSpPr>
              <a:spLocks noChangeArrowheads="1"/>
            </p:cNvSpPr>
            <p:nvPr/>
          </p:nvSpPr>
          <p:spPr bwMode="auto">
            <a:xfrm>
              <a:off x="11566244" y="352134"/>
              <a:ext cx="352425" cy="400050"/>
            </a:xfrm>
            <a:prstGeom prst="rect">
              <a:avLst/>
            </a:prstGeom>
            <a:solidFill>
              <a:srgbClr val="3CBBCE"/>
            </a:solidFill>
            <a:ln w="9525">
              <a:noFill/>
              <a:miter lim="800000"/>
            </a:ln>
          </p:spPr>
          <p:txBody>
            <a:bodyPr anchor="ctr"/>
            <a:lstStyle/>
            <a:p>
              <a:pPr algn="ctr" eaLnBrk="1" hangingPunct="1"/>
              <a:endParaRPr lang="zh-CN" altLang="en-US">
                <a:solidFill>
                  <a:srgbClr val="FFFFFF"/>
                </a:solidFill>
              </a:endParaRPr>
            </a:p>
          </p:txBody>
        </p:sp>
        <p:sp>
          <p:nvSpPr>
            <p:cNvPr id="5" name="矩形 6"/>
            <p:cNvSpPr>
              <a:spLocks noChangeArrowheads="1"/>
            </p:cNvSpPr>
            <p:nvPr/>
          </p:nvSpPr>
          <p:spPr bwMode="auto">
            <a:xfrm>
              <a:off x="11367733" y="352134"/>
              <a:ext cx="123825" cy="400050"/>
            </a:xfrm>
            <a:prstGeom prst="rect">
              <a:avLst/>
            </a:prstGeom>
            <a:solidFill>
              <a:srgbClr val="7F7F7F"/>
            </a:solidFill>
            <a:ln w="9525">
              <a:noFill/>
              <a:miter lim="800000"/>
            </a:ln>
          </p:spPr>
          <p:txBody>
            <a:bodyPr anchor="ctr"/>
            <a:lstStyle/>
            <a:p>
              <a:pPr algn="ctr" eaLnBrk="1" hangingPunct="1"/>
              <a:endParaRPr lang="zh-CN" altLang="en-US">
                <a:solidFill>
                  <a:srgbClr val="FFFFFF"/>
                </a:solidFill>
              </a:endParaRPr>
            </a:p>
          </p:txBody>
        </p:sp>
      </p:grpSp>
      <p:sp>
        <p:nvSpPr>
          <p:cNvPr id="8" name="文本框 12"/>
          <p:cNvSpPr txBox="1">
            <a:spLocks noChangeArrowheads="1"/>
          </p:cNvSpPr>
          <p:nvPr/>
        </p:nvSpPr>
        <p:spPr bwMode="auto">
          <a:xfrm>
            <a:off x="8821745" y="153982"/>
            <a:ext cx="2388438" cy="605294"/>
          </a:xfrm>
          <a:prstGeom prst="rect">
            <a:avLst/>
          </a:prstGeom>
          <a:noFill/>
          <a:ln w="9525">
            <a:noFill/>
            <a:miter lim="800000"/>
          </a:ln>
        </p:spPr>
        <p:txBody>
          <a:bodyPr wrap="square">
            <a:spAutoFit/>
          </a:bodyPr>
          <a:lstStyle/>
          <a:p>
            <a:pPr algn="just">
              <a:lnSpc>
                <a:spcPts val="4000"/>
              </a:lnSpc>
            </a:pPr>
            <a:r>
              <a:rPr lang="zh-CN" altLang="en-US" sz="2400" b="1" dirty="0">
                <a:solidFill>
                  <a:srgbClr val="404040"/>
                </a:solidFill>
                <a:latin typeface="微软雅黑" panose="020B0503020204020204" pitchFamily="34" charset="-122"/>
                <a:ea typeface="微软雅黑" panose="020B0503020204020204" pitchFamily="34" charset="-122"/>
              </a:rPr>
              <a:t>一、项目组介绍</a:t>
            </a:r>
            <a:endParaRPr lang="en-US" altLang="zh-CN" sz="2400" b="1" dirty="0">
              <a:solidFill>
                <a:srgbClr val="404040"/>
              </a:solidFill>
              <a:latin typeface="微软雅黑" panose="020B0503020204020204" pitchFamily="34" charset="-122"/>
              <a:ea typeface="微软雅黑" panose="020B0503020204020204" pitchFamily="34" charset="-122"/>
            </a:endParaRPr>
          </a:p>
        </p:txBody>
      </p:sp>
      <p:sp>
        <p:nvSpPr>
          <p:cNvPr id="6" name="矩形 5">
            <a:extLst>
              <a:ext uri="{FF2B5EF4-FFF2-40B4-BE49-F238E27FC236}">
                <a16:creationId xmlns:a16="http://schemas.microsoft.com/office/drawing/2014/main" id="{C9DC8E89-092D-4453-A734-3D8A2A06CC33}"/>
              </a:ext>
            </a:extLst>
          </p:cNvPr>
          <p:cNvSpPr/>
          <p:nvPr/>
        </p:nvSpPr>
        <p:spPr bwMode="auto">
          <a:xfrm>
            <a:off x="5838937" y="1189822"/>
            <a:ext cx="1244906" cy="616944"/>
          </a:xfrm>
          <a:prstGeom prst="rect">
            <a:avLst/>
          </a:prstGeom>
          <a:solidFill>
            <a:srgbClr val="D9D9D9"/>
          </a:solidFill>
          <a:ln w="9525" cap="flat" cmpd="sng" algn="ctr">
            <a:noFill/>
            <a:prstDash val="solid"/>
            <a:round/>
            <a:headEnd type="none" w="med" len="med"/>
            <a:tailEnd type="none" w="med" len="med"/>
          </a:ln>
        </p:spPr>
        <p:txBody>
          <a:bodyPr vert="horz" wrap="square" lIns="91440" tIns="45720" rIns="91440" bIns="45720" numCol="1" rtlCol="0" anchor="ctr" anchorCtr="0" compatLnSpc="1"/>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2000" i="0" u="none" strike="noStrike" cap="none" normalizeH="0" baseline="0">
                <a:ln>
                  <a:noFill/>
                </a:ln>
                <a:solidFill>
                  <a:schemeClr val="accent5">
                    <a:lumMod val="50000"/>
                  </a:schemeClr>
                </a:solidFill>
                <a:effectLst/>
                <a:latin typeface="微软雅黑" panose="020B0503020204020204" pitchFamily="34" charset="-122"/>
                <a:ea typeface="微软雅黑" panose="020B0503020204020204" pitchFamily="34" charset="-122"/>
              </a:rPr>
              <a:t>项目经理</a:t>
            </a:r>
          </a:p>
        </p:txBody>
      </p:sp>
      <p:sp>
        <p:nvSpPr>
          <p:cNvPr id="10" name="矩形 9">
            <a:extLst>
              <a:ext uri="{FF2B5EF4-FFF2-40B4-BE49-F238E27FC236}">
                <a16:creationId xmlns:a16="http://schemas.microsoft.com/office/drawing/2014/main" id="{66A2D993-49FF-4645-B178-2EA942A9EBA2}"/>
              </a:ext>
            </a:extLst>
          </p:cNvPr>
          <p:cNvSpPr/>
          <p:nvPr/>
        </p:nvSpPr>
        <p:spPr bwMode="auto">
          <a:xfrm>
            <a:off x="3182036" y="3071870"/>
            <a:ext cx="1244906" cy="616944"/>
          </a:xfrm>
          <a:prstGeom prst="rect">
            <a:avLst/>
          </a:prstGeom>
          <a:solidFill>
            <a:srgbClr val="D9D9D9"/>
          </a:solidFill>
          <a:ln w="9525" cap="flat" cmpd="sng" algn="ctr">
            <a:noFill/>
            <a:prstDash val="solid"/>
            <a:round/>
            <a:headEnd type="none" w="med" len="med"/>
            <a:tailEnd type="none" w="med" len="med"/>
          </a:ln>
        </p:spPr>
        <p:txBody>
          <a:bodyPr vert="horz" wrap="square" lIns="91440" tIns="45720" rIns="91440" bIns="45720" numCol="1" rtlCol="0" anchor="ctr" anchorCtr="0" compatLnSpc="1"/>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2000" i="0" u="none" strike="noStrike" cap="none" normalizeH="0" baseline="0">
                <a:ln>
                  <a:noFill/>
                </a:ln>
                <a:solidFill>
                  <a:schemeClr val="accent5">
                    <a:lumMod val="50000"/>
                  </a:schemeClr>
                </a:solidFill>
                <a:effectLst/>
                <a:latin typeface="微软雅黑" panose="020B0503020204020204" pitchFamily="34" charset="-122"/>
                <a:ea typeface="微软雅黑" panose="020B0503020204020204" pitchFamily="34" charset="-122"/>
              </a:rPr>
              <a:t>业务代表</a:t>
            </a:r>
          </a:p>
        </p:txBody>
      </p:sp>
      <p:sp>
        <p:nvSpPr>
          <p:cNvPr id="11" name="矩形 10">
            <a:extLst>
              <a:ext uri="{FF2B5EF4-FFF2-40B4-BE49-F238E27FC236}">
                <a16:creationId xmlns:a16="http://schemas.microsoft.com/office/drawing/2014/main" id="{6F8B9AA7-B5C2-4B55-9D91-1E72DD74884C}"/>
              </a:ext>
            </a:extLst>
          </p:cNvPr>
          <p:cNvSpPr/>
          <p:nvPr/>
        </p:nvSpPr>
        <p:spPr bwMode="auto">
          <a:xfrm>
            <a:off x="8424228" y="3071870"/>
            <a:ext cx="1244906" cy="616944"/>
          </a:xfrm>
          <a:prstGeom prst="rect">
            <a:avLst/>
          </a:prstGeom>
          <a:solidFill>
            <a:srgbClr val="D9D9D9"/>
          </a:solidFill>
          <a:ln w="9525" cap="flat" cmpd="sng" algn="ctr">
            <a:noFill/>
            <a:prstDash val="solid"/>
            <a:round/>
            <a:headEnd type="none" w="med" len="med"/>
            <a:tailEnd type="none" w="med" len="med"/>
          </a:ln>
        </p:spPr>
        <p:txBody>
          <a:bodyPr vert="horz" wrap="square" lIns="91440" tIns="45720" rIns="91440" bIns="45720" numCol="1" rtlCol="0" anchor="ctr" anchorCtr="0" compatLnSpc="1"/>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en-US" altLang="zh-CN" sz="2000" i="0" u="none" strike="noStrike" cap="none" normalizeH="0" baseline="0">
                <a:ln>
                  <a:noFill/>
                </a:ln>
                <a:solidFill>
                  <a:schemeClr val="accent5">
                    <a:lumMod val="50000"/>
                  </a:schemeClr>
                </a:solidFill>
                <a:effectLst/>
                <a:latin typeface="微软雅黑" panose="020B0503020204020204" pitchFamily="34" charset="-122"/>
                <a:ea typeface="微软雅黑" panose="020B0503020204020204" pitchFamily="34" charset="-122"/>
              </a:rPr>
              <a:t>IT</a:t>
            </a:r>
            <a:r>
              <a:rPr kumimoji="0" lang="zh-CN" altLang="en-US" sz="2000" i="0" u="none" strike="noStrike" cap="none" normalizeH="0" baseline="0">
                <a:ln>
                  <a:noFill/>
                </a:ln>
                <a:solidFill>
                  <a:schemeClr val="accent5">
                    <a:lumMod val="50000"/>
                  </a:schemeClr>
                </a:solidFill>
                <a:effectLst/>
                <a:latin typeface="微软雅黑" panose="020B0503020204020204" pitchFamily="34" charset="-122"/>
                <a:ea typeface="微软雅黑" panose="020B0503020204020204" pitchFamily="34" charset="-122"/>
              </a:rPr>
              <a:t>支持</a:t>
            </a:r>
          </a:p>
        </p:txBody>
      </p:sp>
      <p:sp>
        <p:nvSpPr>
          <p:cNvPr id="12" name="矩形 11">
            <a:extLst>
              <a:ext uri="{FF2B5EF4-FFF2-40B4-BE49-F238E27FC236}">
                <a16:creationId xmlns:a16="http://schemas.microsoft.com/office/drawing/2014/main" id="{D93BF1F2-CD92-49F0-BB40-3A15D19D5DEB}"/>
              </a:ext>
            </a:extLst>
          </p:cNvPr>
          <p:cNvSpPr/>
          <p:nvPr/>
        </p:nvSpPr>
        <p:spPr bwMode="auto">
          <a:xfrm>
            <a:off x="2083086" y="4065692"/>
            <a:ext cx="1244906" cy="616944"/>
          </a:xfrm>
          <a:prstGeom prst="rect">
            <a:avLst/>
          </a:prstGeom>
          <a:solidFill>
            <a:srgbClr val="D9D9D9"/>
          </a:solidFill>
          <a:ln w="9525" cap="flat" cmpd="sng" algn="ctr">
            <a:noFill/>
            <a:prstDash val="solid"/>
            <a:round/>
            <a:headEnd type="none" w="med" len="med"/>
            <a:tailEnd type="none" w="med" len="med"/>
          </a:ln>
        </p:spPr>
        <p:txBody>
          <a:bodyPr vert="horz" wrap="square" lIns="91440" tIns="45720" rIns="91440" bIns="45720" numCol="1" rtlCol="0" anchor="ctr" anchorCtr="0" compatLnSpc="1"/>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1600" i="0" u="none" strike="noStrike" cap="none" normalizeH="0" baseline="0">
                <a:ln>
                  <a:noFill/>
                </a:ln>
                <a:solidFill>
                  <a:schemeClr val="accent5">
                    <a:lumMod val="50000"/>
                  </a:schemeClr>
                </a:solidFill>
                <a:effectLst/>
                <a:latin typeface="微软雅黑" panose="020B0503020204020204" pitchFamily="34" charset="-122"/>
                <a:ea typeface="微软雅黑" panose="020B0503020204020204" pitchFamily="34" charset="-122"/>
              </a:rPr>
              <a:t>现场</a:t>
            </a:r>
            <a:endParaRPr kumimoji="0" lang="en-US" altLang="zh-CN" sz="1600" i="0" u="none" strike="noStrike" cap="none" normalizeH="0" baseline="0">
              <a:ln>
                <a:noFill/>
              </a:ln>
              <a:solidFill>
                <a:schemeClr val="accent5">
                  <a:lumMod val="50000"/>
                </a:schemeClr>
              </a:solidFill>
              <a:effectLst/>
              <a:latin typeface="微软雅黑" panose="020B0503020204020204" pitchFamily="34" charset="-122"/>
              <a:ea typeface="微软雅黑" panose="020B0503020204020204" pitchFamily="34" charset="-122"/>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en-US" altLang="zh-CN" sz="1600" i="0" u="none" strike="noStrike" cap="none" normalizeH="0" baseline="0">
                <a:ln>
                  <a:noFill/>
                </a:ln>
                <a:solidFill>
                  <a:schemeClr val="accent5">
                    <a:lumMod val="50000"/>
                  </a:schemeClr>
                </a:solidFill>
                <a:effectLst/>
                <a:latin typeface="微软雅黑" panose="020B0503020204020204" pitchFamily="34" charset="-122"/>
                <a:ea typeface="微软雅黑" panose="020B0503020204020204" pitchFamily="34" charset="-122"/>
              </a:rPr>
              <a:t>QA QC</a:t>
            </a:r>
            <a:endParaRPr kumimoji="0" lang="zh-CN" altLang="en-US" sz="1600" i="0" u="none" strike="noStrike" cap="none" normalizeH="0" baseline="0">
              <a:ln>
                <a:noFill/>
              </a:ln>
              <a:solidFill>
                <a:schemeClr val="accent5">
                  <a:lumMod val="50000"/>
                </a:schemeClr>
              </a:solidFill>
              <a:effectLst/>
              <a:latin typeface="微软雅黑" panose="020B0503020204020204" pitchFamily="34" charset="-122"/>
              <a:ea typeface="微软雅黑" panose="020B0503020204020204" pitchFamily="34" charset="-122"/>
            </a:endParaRPr>
          </a:p>
        </p:txBody>
      </p:sp>
      <p:sp>
        <p:nvSpPr>
          <p:cNvPr id="13" name="矩形 12">
            <a:extLst>
              <a:ext uri="{FF2B5EF4-FFF2-40B4-BE49-F238E27FC236}">
                <a16:creationId xmlns:a16="http://schemas.microsoft.com/office/drawing/2014/main" id="{C30C778D-5A58-46CA-94C2-FB252DDBCB2C}"/>
              </a:ext>
            </a:extLst>
          </p:cNvPr>
          <p:cNvSpPr/>
          <p:nvPr/>
        </p:nvSpPr>
        <p:spPr bwMode="auto">
          <a:xfrm>
            <a:off x="4167992" y="4065692"/>
            <a:ext cx="1244906" cy="616944"/>
          </a:xfrm>
          <a:prstGeom prst="rect">
            <a:avLst/>
          </a:prstGeom>
          <a:solidFill>
            <a:srgbClr val="D9D9D9"/>
          </a:solidFill>
          <a:ln w="9525" cap="flat" cmpd="sng" algn="ctr">
            <a:noFill/>
            <a:prstDash val="solid"/>
            <a:round/>
            <a:headEnd type="none" w="med" len="med"/>
            <a:tailEnd type="none" w="med" len="med"/>
          </a:ln>
        </p:spPr>
        <p:txBody>
          <a:bodyPr vert="horz" wrap="square" lIns="91440" tIns="45720" rIns="91440" bIns="45720" numCol="1" rtlCol="0" anchor="ctr" anchorCtr="0" compatLnSpc="1"/>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1600" i="0" u="none" strike="noStrike" cap="none" normalizeH="0" baseline="0">
                <a:ln>
                  <a:noFill/>
                </a:ln>
                <a:solidFill>
                  <a:schemeClr val="accent5">
                    <a:lumMod val="50000"/>
                  </a:schemeClr>
                </a:solidFill>
                <a:effectLst/>
                <a:latin typeface="微软雅黑" panose="020B0503020204020204" pitchFamily="34" charset="-122"/>
                <a:ea typeface="微软雅黑" panose="020B0503020204020204" pitchFamily="34" charset="-122"/>
              </a:rPr>
              <a:t>实验室</a:t>
            </a:r>
            <a:endParaRPr kumimoji="0" lang="en-US" altLang="zh-CN" sz="1600" i="0" u="none" strike="noStrike" cap="none" normalizeH="0" baseline="0">
              <a:ln>
                <a:noFill/>
              </a:ln>
              <a:solidFill>
                <a:schemeClr val="accent5">
                  <a:lumMod val="50000"/>
                </a:schemeClr>
              </a:solidFill>
              <a:effectLst/>
              <a:latin typeface="微软雅黑" panose="020B0503020204020204" pitchFamily="34" charset="-122"/>
              <a:ea typeface="微软雅黑" panose="020B0503020204020204" pitchFamily="34" charset="-122"/>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en-US" altLang="zh-CN" sz="1600" i="0" u="none" strike="noStrike" cap="none" normalizeH="0" baseline="0">
                <a:ln>
                  <a:noFill/>
                </a:ln>
                <a:solidFill>
                  <a:schemeClr val="accent5">
                    <a:lumMod val="50000"/>
                  </a:schemeClr>
                </a:solidFill>
                <a:effectLst/>
                <a:latin typeface="微软雅黑" panose="020B0503020204020204" pitchFamily="34" charset="-122"/>
                <a:ea typeface="微软雅黑" panose="020B0503020204020204" pitchFamily="34" charset="-122"/>
              </a:rPr>
              <a:t>QA QC</a:t>
            </a:r>
            <a:endParaRPr kumimoji="0" lang="zh-CN" altLang="en-US" sz="1600" i="0" u="none" strike="noStrike" cap="none" normalizeH="0" baseline="0">
              <a:ln>
                <a:noFill/>
              </a:ln>
              <a:solidFill>
                <a:schemeClr val="accent5">
                  <a:lumMod val="50000"/>
                </a:schemeClr>
              </a:solidFill>
              <a:effectLst/>
              <a:latin typeface="微软雅黑" panose="020B0503020204020204" pitchFamily="34" charset="-122"/>
              <a:ea typeface="微软雅黑" panose="020B0503020204020204" pitchFamily="34" charset="-122"/>
            </a:endParaRPr>
          </a:p>
        </p:txBody>
      </p:sp>
      <p:sp>
        <p:nvSpPr>
          <p:cNvPr id="14" name="矩形 13">
            <a:extLst>
              <a:ext uri="{FF2B5EF4-FFF2-40B4-BE49-F238E27FC236}">
                <a16:creationId xmlns:a16="http://schemas.microsoft.com/office/drawing/2014/main" id="{37E9ADC0-A62F-44FE-AE34-6A208CEFA9C7}"/>
              </a:ext>
            </a:extLst>
          </p:cNvPr>
          <p:cNvSpPr/>
          <p:nvPr/>
        </p:nvSpPr>
        <p:spPr bwMode="auto">
          <a:xfrm>
            <a:off x="6710099" y="4065692"/>
            <a:ext cx="1244906" cy="616944"/>
          </a:xfrm>
          <a:prstGeom prst="rect">
            <a:avLst/>
          </a:prstGeom>
          <a:solidFill>
            <a:srgbClr val="D9D9D9"/>
          </a:solidFill>
          <a:ln w="9525" cap="flat" cmpd="sng" algn="ctr">
            <a:noFill/>
            <a:prstDash val="solid"/>
            <a:round/>
            <a:headEnd type="none" w="med" len="med"/>
            <a:tailEnd type="none" w="med" len="med"/>
          </a:ln>
        </p:spPr>
        <p:txBody>
          <a:bodyPr vert="horz" wrap="square" lIns="91440" tIns="45720" rIns="91440" bIns="45720" numCol="1" rtlCol="0" anchor="ctr" anchorCtr="0" compatLnSpc="1"/>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1600" i="0" u="none" strike="noStrike" cap="none" normalizeH="0" baseline="0">
                <a:ln>
                  <a:noFill/>
                </a:ln>
                <a:solidFill>
                  <a:schemeClr val="accent5">
                    <a:lumMod val="50000"/>
                  </a:schemeClr>
                </a:solidFill>
                <a:effectLst/>
                <a:latin typeface="微软雅黑" panose="020B0503020204020204" pitchFamily="34" charset="-122"/>
                <a:ea typeface="微软雅黑" panose="020B0503020204020204" pitchFamily="34" charset="-122"/>
              </a:rPr>
              <a:t>方案专家</a:t>
            </a:r>
          </a:p>
        </p:txBody>
      </p:sp>
      <p:sp>
        <p:nvSpPr>
          <p:cNvPr id="15" name="矩形 14">
            <a:extLst>
              <a:ext uri="{FF2B5EF4-FFF2-40B4-BE49-F238E27FC236}">
                <a16:creationId xmlns:a16="http://schemas.microsoft.com/office/drawing/2014/main" id="{4C2808CE-65A7-4945-A12E-E24162E496E6}"/>
              </a:ext>
            </a:extLst>
          </p:cNvPr>
          <p:cNvSpPr/>
          <p:nvPr/>
        </p:nvSpPr>
        <p:spPr bwMode="auto">
          <a:xfrm>
            <a:off x="8424228" y="4065692"/>
            <a:ext cx="1244906" cy="616944"/>
          </a:xfrm>
          <a:prstGeom prst="rect">
            <a:avLst/>
          </a:prstGeom>
          <a:solidFill>
            <a:srgbClr val="D9D9D9"/>
          </a:solidFill>
          <a:ln w="9525" cap="flat" cmpd="sng" algn="ctr">
            <a:noFill/>
            <a:prstDash val="solid"/>
            <a:round/>
            <a:headEnd type="none" w="med" len="med"/>
            <a:tailEnd type="none" w="med" len="med"/>
          </a:ln>
        </p:spPr>
        <p:txBody>
          <a:bodyPr vert="horz" wrap="square" lIns="91440" tIns="45720" rIns="91440" bIns="45720" numCol="1" rtlCol="0" anchor="ctr" anchorCtr="0" compatLnSpc="1"/>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1600" i="0" u="none" strike="noStrike" cap="none" normalizeH="0" baseline="0">
                <a:ln>
                  <a:noFill/>
                </a:ln>
                <a:solidFill>
                  <a:schemeClr val="accent5">
                    <a:lumMod val="50000"/>
                  </a:schemeClr>
                </a:solidFill>
                <a:effectLst/>
                <a:latin typeface="微软雅黑" panose="020B0503020204020204" pitchFamily="34" charset="-122"/>
                <a:ea typeface="微软雅黑" panose="020B0503020204020204" pitchFamily="34" charset="-122"/>
              </a:rPr>
              <a:t>开发工程师</a:t>
            </a:r>
          </a:p>
        </p:txBody>
      </p:sp>
      <p:sp>
        <p:nvSpPr>
          <p:cNvPr id="16" name="矩形 15">
            <a:extLst>
              <a:ext uri="{FF2B5EF4-FFF2-40B4-BE49-F238E27FC236}">
                <a16:creationId xmlns:a16="http://schemas.microsoft.com/office/drawing/2014/main" id="{71B1105B-A81A-49D8-9A10-CE92BC16BB1B}"/>
              </a:ext>
            </a:extLst>
          </p:cNvPr>
          <p:cNvSpPr/>
          <p:nvPr/>
        </p:nvSpPr>
        <p:spPr bwMode="auto">
          <a:xfrm>
            <a:off x="10037995" y="4065692"/>
            <a:ext cx="1244906" cy="616944"/>
          </a:xfrm>
          <a:prstGeom prst="rect">
            <a:avLst/>
          </a:prstGeom>
          <a:solidFill>
            <a:srgbClr val="D9D9D9"/>
          </a:solidFill>
          <a:ln w="9525" cap="flat" cmpd="sng" algn="ctr">
            <a:noFill/>
            <a:prstDash val="solid"/>
            <a:round/>
            <a:headEnd type="none" w="med" len="med"/>
            <a:tailEnd type="none" w="med" len="med"/>
          </a:ln>
        </p:spPr>
        <p:txBody>
          <a:bodyPr vert="horz" wrap="square" lIns="91440" tIns="45720" rIns="91440" bIns="45720" numCol="1" rtlCol="0" anchor="ctr" anchorCtr="0" compatLnSpc="1"/>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1600" i="0" u="none" strike="noStrike" cap="none" normalizeH="0" baseline="0">
                <a:ln>
                  <a:noFill/>
                </a:ln>
                <a:solidFill>
                  <a:schemeClr val="accent5">
                    <a:lumMod val="50000"/>
                  </a:schemeClr>
                </a:solidFill>
                <a:effectLst/>
                <a:latin typeface="微软雅黑" panose="020B0503020204020204" pitchFamily="34" charset="-122"/>
                <a:ea typeface="微软雅黑" panose="020B0503020204020204" pitchFamily="34" charset="-122"/>
              </a:rPr>
              <a:t>测试工程师</a:t>
            </a:r>
          </a:p>
        </p:txBody>
      </p:sp>
      <p:sp>
        <p:nvSpPr>
          <p:cNvPr id="17" name="矩形 16">
            <a:extLst>
              <a:ext uri="{FF2B5EF4-FFF2-40B4-BE49-F238E27FC236}">
                <a16:creationId xmlns:a16="http://schemas.microsoft.com/office/drawing/2014/main" id="{43A21C7F-13C9-432D-B36B-5F36E9AE3429}"/>
              </a:ext>
            </a:extLst>
          </p:cNvPr>
          <p:cNvSpPr/>
          <p:nvPr/>
        </p:nvSpPr>
        <p:spPr bwMode="auto">
          <a:xfrm>
            <a:off x="3347827" y="1712202"/>
            <a:ext cx="1522163" cy="616944"/>
          </a:xfrm>
          <a:prstGeom prst="rect">
            <a:avLst/>
          </a:prstGeom>
          <a:solidFill>
            <a:srgbClr val="D9D9D9"/>
          </a:solidFill>
          <a:ln w="9525" cap="flat" cmpd="sng" algn="ctr">
            <a:noFill/>
            <a:prstDash val="solid"/>
            <a:round/>
            <a:headEnd type="none" w="med" len="med"/>
            <a:tailEnd type="none" w="med" len="med"/>
          </a:ln>
        </p:spPr>
        <p:txBody>
          <a:bodyPr vert="horz" wrap="square" lIns="91440" tIns="45720" rIns="91440" bIns="45720" numCol="1" rtlCol="0" anchor="ctr" anchorCtr="0" compatLnSpc="1"/>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2000" i="0" u="none" strike="noStrike" cap="none" normalizeH="0" baseline="0">
                <a:ln>
                  <a:noFill/>
                </a:ln>
                <a:solidFill>
                  <a:srgbClr val="FF0000"/>
                </a:solidFill>
                <a:effectLst/>
                <a:latin typeface="微软雅黑" panose="020B0503020204020204" pitchFamily="34" charset="-122"/>
                <a:ea typeface="微软雅黑" panose="020B0503020204020204" pitchFamily="34" charset="-122"/>
              </a:rPr>
              <a:t>指导委员会</a:t>
            </a:r>
          </a:p>
        </p:txBody>
      </p:sp>
      <p:cxnSp>
        <p:nvCxnSpPr>
          <p:cNvPr id="21" name="连接符: 肘形 20">
            <a:extLst>
              <a:ext uri="{FF2B5EF4-FFF2-40B4-BE49-F238E27FC236}">
                <a16:creationId xmlns:a16="http://schemas.microsoft.com/office/drawing/2014/main" id="{240EA2CF-CF9D-465A-B11B-2303B941D023}"/>
              </a:ext>
            </a:extLst>
          </p:cNvPr>
          <p:cNvCxnSpPr>
            <a:cxnSpLocks/>
            <a:stCxn id="6" idx="2"/>
            <a:endCxn id="10" idx="0"/>
          </p:cNvCxnSpPr>
          <p:nvPr/>
        </p:nvCxnSpPr>
        <p:spPr bwMode="auto">
          <a:xfrm rot="5400000">
            <a:off x="4500388" y="1110868"/>
            <a:ext cx="1265104" cy="2656901"/>
          </a:xfrm>
          <a:prstGeom prst="bentConnector3">
            <a:avLst>
              <a:gd name="adj1" fmla="val 50000"/>
            </a:avLst>
          </a:prstGeom>
          <a:solidFill>
            <a:schemeClr val="accent1"/>
          </a:solidFill>
          <a:ln w="9525" cap="flat" cmpd="sng" algn="ctr">
            <a:solidFill>
              <a:schemeClr val="tx1"/>
            </a:solidFill>
            <a:prstDash val="solid"/>
            <a:round/>
            <a:headEnd type="none" w="med" len="med"/>
            <a:tailEnd type="none" w="med" len="med"/>
          </a:ln>
        </p:spPr>
      </p:cxnSp>
      <p:cxnSp>
        <p:nvCxnSpPr>
          <p:cNvPr id="24" name="连接符: 肘形 23">
            <a:extLst>
              <a:ext uri="{FF2B5EF4-FFF2-40B4-BE49-F238E27FC236}">
                <a16:creationId xmlns:a16="http://schemas.microsoft.com/office/drawing/2014/main" id="{8AAB54E8-136D-4547-8140-F8C949B2662E}"/>
              </a:ext>
            </a:extLst>
          </p:cNvPr>
          <p:cNvCxnSpPr>
            <a:stCxn id="6" idx="2"/>
            <a:endCxn id="11" idx="0"/>
          </p:cNvCxnSpPr>
          <p:nvPr/>
        </p:nvCxnSpPr>
        <p:spPr bwMode="auto">
          <a:xfrm rot="16200000" flipH="1">
            <a:off x="7121483" y="1146672"/>
            <a:ext cx="1265104" cy="2585291"/>
          </a:xfrm>
          <a:prstGeom prst="bentConnector3">
            <a:avLst>
              <a:gd name="adj1" fmla="val 50000"/>
            </a:avLst>
          </a:prstGeom>
          <a:solidFill>
            <a:schemeClr val="accent1"/>
          </a:solidFill>
          <a:ln w="9525" cap="flat" cmpd="sng" algn="ctr">
            <a:solidFill>
              <a:schemeClr val="tx1"/>
            </a:solidFill>
            <a:prstDash val="solid"/>
            <a:round/>
            <a:headEnd type="none" w="med" len="med"/>
            <a:tailEnd type="none" w="med" len="med"/>
          </a:ln>
        </p:spPr>
      </p:cxnSp>
      <p:cxnSp>
        <p:nvCxnSpPr>
          <p:cNvPr id="26" name="连接符: 肘形 25">
            <a:extLst>
              <a:ext uri="{FF2B5EF4-FFF2-40B4-BE49-F238E27FC236}">
                <a16:creationId xmlns:a16="http://schemas.microsoft.com/office/drawing/2014/main" id="{A6CE73B7-759B-43E5-B43E-51250650D039}"/>
              </a:ext>
            </a:extLst>
          </p:cNvPr>
          <p:cNvCxnSpPr>
            <a:stCxn id="6" idx="2"/>
            <a:endCxn id="17" idx="3"/>
          </p:cNvCxnSpPr>
          <p:nvPr/>
        </p:nvCxnSpPr>
        <p:spPr bwMode="auto">
          <a:xfrm rot="5400000">
            <a:off x="5558736" y="1118020"/>
            <a:ext cx="213908" cy="1591400"/>
          </a:xfrm>
          <a:prstGeom prst="bentConnector2">
            <a:avLst/>
          </a:prstGeom>
          <a:solidFill>
            <a:schemeClr val="accent1"/>
          </a:solidFill>
          <a:ln w="9525" cap="flat" cmpd="sng" algn="ctr">
            <a:solidFill>
              <a:schemeClr val="tx1"/>
            </a:solidFill>
            <a:prstDash val="sysDash"/>
            <a:round/>
            <a:headEnd type="none" w="med" len="med"/>
            <a:tailEnd type="none" w="med" len="med"/>
          </a:ln>
        </p:spPr>
      </p:cxnSp>
      <p:cxnSp>
        <p:nvCxnSpPr>
          <p:cNvPr id="28" name="连接符: 肘形 27">
            <a:extLst>
              <a:ext uri="{FF2B5EF4-FFF2-40B4-BE49-F238E27FC236}">
                <a16:creationId xmlns:a16="http://schemas.microsoft.com/office/drawing/2014/main" id="{02142417-88E3-4D43-8EAA-907A80CF05FC}"/>
              </a:ext>
            </a:extLst>
          </p:cNvPr>
          <p:cNvCxnSpPr>
            <a:cxnSpLocks/>
            <a:stCxn id="10" idx="2"/>
            <a:endCxn id="12" idx="0"/>
          </p:cNvCxnSpPr>
          <p:nvPr/>
        </p:nvCxnSpPr>
        <p:spPr bwMode="auto">
          <a:xfrm rot="5400000">
            <a:off x="3066575" y="3327778"/>
            <a:ext cx="376878" cy="1098950"/>
          </a:xfrm>
          <a:prstGeom prst="bentConnector3">
            <a:avLst/>
          </a:prstGeom>
          <a:solidFill>
            <a:schemeClr val="accent1"/>
          </a:solidFill>
          <a:ln w="9525" cap="flat" cmpd="sng" algn="ctr">
            <a:solidFill>
              <a:schemeClr val="tx1"/>
            </a:solidFill>
            <a:prstDash val="solid"/>
            <a:round/>
            <a:headEnd type="none" w="med" len="med"/>
            <a:tailEnd type="none" w="med" len="med"/>
          </a:ln>
        </p:spPr>
      </p:cxnSp>
      <p:cxnSp>
        <p:nvCxnSpPr>
          <p:cNvPr id="32" name="连接符: 肘形 31">
            <a:extLst>
              <a:ext uri="{FF2B5EF4-FFF2-40B4-BE49-F238E27FC236}">
                <a16:creationId xmlns:a16="http://schemas.microsoft.com/office/drawing/2014/main" id="{3CFE7D62-CF38-4F55-97F3-CF2C482C1EEF}"/>
              </a:ext>
            </a:extLst>
          </p:cNvPr>
          <p:cNvCxnSpPr>
            <a:cxnSpLocks/>
            <a:stCxn id="10" idx="2"/>
            <a:endCxn id="13" idx="0"/>
          </p:cNvCxnSpPr>
          <p:nvPr/>
        </p:nvCxnSpPr>
        <p:spPr bwMode="auto">
          <a:xfrm rot="16200000" flipH="1">
            <a:off x="4109028" y="3384275"/>
            <a:ext cx="376878" cy="985956"/>
          </a:xfrm>
          <a:prstGeom prst="bentConnector3">
            <a:avLst/>
          </a:prstGeom>
          <a:solidFill>
            <a:schemeClr val="accent1"/>
          </a:solidFill>
          <a:ln w="9525" cap="flat" cmpd="sng" algn="ctr">
            <a:solidFill>
              <a:schemeClr val="tx1"/>
            </a:solidFill>
            <a:prstDash val="solid"/>
            <a:round/>
            <a:headEnd type="none" w="med" len="med"/>
            <a:tailEnd type="none" w="med" len="med"/>
          </a:ln>
        </p:spPr>
      </p:cxnSp>
      <p:cxnSp>
        <p:nvCxnSpPr>
          <p:cNvPr id="34" name="连接符: 肘形 33">
            <a:extLst>
              <a:ext uri="{FF2B5EF4-FFF2-40B4-BE49-F238E27FC236}">
                <a16:creationId xmlns:a16="http://schemas.microsoft.com/office/drawing/2014/main" id="{E65D74C9-3CC2-45AC-A30D-C0A92782461F}"/>
              </a:ext>
            </a:extLst>
          </p:cNvPr>
          <p:cNvCxnSpPr>
            <a:stCxn id="11" idx="2"/>
            <a:endCxn id="14" idx="0"/>
          </p:cNvCxnSpPr>
          <p:nvPr/>
        </p:nvCxnSpPr>
        <p:spPr bwMode="auto">
          <a:xfrm rot="5400000">
            <a:off x="8001178" y="3020189"/>
            <a:ext cx="376878" cy="1714129"/>
          </a:xfrm>
          <a:prstGeom prst="bentConnector3">
            <a:avLst>
              <a:gd name="adj1" fmla="val 50000"/>
            </a:avLst>
          </a:prstGeom>
          <a:solidFill>
            <a:schemeClr val="accent1"/>
          </a:solidFill>
          <a:ln w="9525" cap="flat" cmpd="sng" algn="ctr">
            <a:solidFill>
              <a:schemeClr val="tx1"/>
            </a:solidFill>
            <a:prstDash val="solid"/>
            <a:round/>
            <a:headEnd type="none" w="med" len="med"/>
            <a:tailEnd type="none" w="med" len="med"/>
          </a:ln>
        </p:spPr>
      </p:cxnSp>
      <p:cxnSp>
        <p:nvCxnSpPr>
          <p:cNvPr id="36" name="连接符: 肘形 35">
            <a:extLst>
              <a:ext uri="{FF2B5EF4-FFF2-40B4-BE49-F238E27FC236}">
                <a16:creationId xmlns:a16="http://schemas.microsoft.com/office/drawing/2014/main" id="{5848D8C5-A5DD-4B91-A148-CDE25010B085}"/>
              </a:ext>
            </a:extLst>
          </p:cNvPr>
          <p:cNvCxnSpPr/>
          <p:nvPr/>
        </p:nvCxnSpPr>
        <p:spPr bwMode="auto">
          <a:xfrm rot="5400000">
            <a:off x="8858242" y="3877253"/>
            <a:ext cx="376878" cy="12700"/>
          </a:xfrm>
          <a:prstGeom prst="bentConnector3">
            <a:avLst>
              <a:gd name="adj1" fmla="val 50000"/>
            </a:avLst>
          </a:prstGeom>
          <a:solidFill>
            <a:schemeClr val="accent1"/>
          </a:solidFill>
          <a:ln w="9525" cap="flat" cmpd="sng" algn="ctr">
            <a:solidFill>
              <a:schemeClr val="tx1"/>
            </a:solidFill>
            <a:prstDash val="solid"/>
            <a:round/>
            <a:headEnd type="none" w="med" len="med"/>
            <a:tailEnd type="none" w="med" len="med"/>
          </a:ln>
        </p:spPr>
      </p:cxnSp>
      <p:cxnSp>
        <p:nvCxnSpPr>
          <p:cNvPr id="38" name="连接符: 肘形 37">
            <a:extLst>
              <a:ext uri="{FF2B5EF4-FFF2-40B4-BE49-F238E27FC236}">
                <a16:creationId xmlns:a16="http://schemas.microsoft.com/office/drawing/2014/main" id="{DB4ADC3A-2907-4D39-96DE-DC00F5C6295F}"/>
              </a:ext>
            </a:extLst>
          </p:cNvPr>
          <p:cNvCxnSpPr>
            <a:stCxn id="11" idx="2"/>
            <a:endCxn id="16" idx="0"/>
          </p:cNvCxnSpPr>
          <p:nvPr/>
        </p:nvCxnSpPr>
        <p:spPr bwMode="auto">
          <a:xfrm rot="16200000" flipH="1">
            <a:off x="9665125" y="3070369"/>
            <a:ext cx="376878" cy="1613767"/>
          </a:xfrm>
          <a:prstGeom prst="bentConnector3">
            <a:avLst>
              <a:gd name="adj1" fmla="val 50000"/>
            </a:avLst>
          </a:prstGeom>
          <a:solidFill>
            <a:schemeClr val="accent1"/>
          </a:solidFill>
          <a:ln w="9525" cap="flat" cmpd="sng" algn="ctr">
            <a:solidFill>
              <a:schemeClr val="tx1"/>
            </a:solidFill>
            <a:prstDash val="solid"/>
            <a:round/>
            <a:headEnd type="none" w="med" len="med"/>
            <a:tailEnd type="none" w="med" len="med"/>
          </a:ln>
        </p:spPr>
      </p:cxnSp>
      <p:sp>
        <p:nvSpPr>
          <p:cNvPr id="50" name="矩形 49">
            <a:extLst>
              <a:ext uri="{FF2B5EF4-FFF2-40B4-BE49-F238E27FC236}">
                <a16:creationId xmlns:a16="http://schemas.microsoft.com/office/drawing/2014/main" id="{BF7F5DC8-FD35-4862-A93F-7AF0FEDA2639}"/>
              </a:ext>
            </a:extLst>
          </p:cNvPr>
          <p:cNvSpPr/>
          <p:nvPr/>
        </p:nvSpPr>
        <p:spPr bwMode="auto">
          <a:xfrm>
            <a:off x="0" y="4957590"/>
            <a:ext cx="12191999" cy="1900410"/>
          </a:xfrm>
          <a:prstGeom prst="rect">
            <a:avLst/>
          </a:prstGeom>
          <a:solidFill>
            <a:srgbClr val="D9D9D9"/>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50000"/>
              </a:lnSpc>
              <a:spcBef>
                <a:spcPct val="0"/>
              </a:spcBef>
              <a:spcAft>
                <a:spcPct val="0"/>
              </a:spcAft>
              <a:buClrTx/>
              <a:buSzTx/>
              <a:buFont typeface="Arial" panose="020B0604020202020204" pitchFamily="34" charset="0"/>
              <a:buNone/>
            </a:pPr>
            <a:r>
              <a:rPr kumimoji="0" lang="zh-CN" altLang="en-US"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指导委员会：</a:t>
            </a:r>
            <a:r>
              <a:rPr kumimoji="0" lang="zh-CN" altLang="en-US"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由质量总监和</a:t>
            </a:r>
            <a:r>
              <a:rPr kumimoji="0" lang="en-US" altLang="zh-CN"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IT</a:t>
            </a:r>
            <a:r>
              <a:rPr kumimoji="0" lang="zh-CN" altLang="en-US"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总监担任，阶段汇报指导委员会，重大问题决策由指导委员会决定</a:t>
            </a:r>
            <a:endParaRPr kumimoji="0" lang="en-US" altLang="zh-CN"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p>
            <a:pPr marL="0" marR="0" indent="0" algn="l" defTabSz="914400" rtl="0" eaLnBrk="0" fontAlgn="base" latinLnBrk="0" hangingPunct="0">
              <a:lnSpc>
                <a:spcPct val="150000"/>
              </a:lnSpc>
              <a:spcBef>
                <a:spcPct val="0"/>
              </a:spcBef>
              <a:spcAft>
                <a:spcPct val="0"/>
              </a:spcAft>
              <a:buClrTx/>
              <a:buSzTx/>
              <a:buFont typeface="Arial" panose="020B0604020202020204" pitchFamily="34" charset="0"/>
              <a:buNone/>
            </a:pPr>
            <a:r>
              <a:rPr lang="zh-CN" altLang="en-US" b="1">
                <a:latin typeface="微软雅黑" panose="020B0503020204020204" pitchFamily="34" charset="-122"/>
                <a:ea typeface="微软雅黑" panose="020B0503020204020204" pitchFamily="34" charset="-122"/>
              </a:rPr>
              <a:t>项目经理：</a:t>
            </a:r>
            <a:r>
              <a:rPr lang="zh-CN" altLang="en-US">
                <a:latin typeface="微软雅黑" panose="020B0503020204020204" pitchFamily="34" charset="-122"/>
                <a:ea typeface="微软雅黑" panose="020B0503020204020204" pitchFamily="34" charset="-122"/>
              </a:rPr>
              <a:t>由</a:t>
            </a:r>
            <a:r>
              <a:rPr lang="en-US" altLang="zh-CN">
                <a:latin typeface="微软雅黑" panose="020B0503020204020204" pitchFamily="34" charset="-122"/>
                <a:ea typeface="微软雅黑" panose="020B0503020204020204" pitchFamily="34" charset="-122"/>
              </a:rPr>
              <a:t>IT</a:t>
            </a:r>
            <a:r>
              <a:rPr lang="zh-CN" altLang="en-US">
                <a:latin typeface="微软雅黑" panose="020B0503020204020204" pitchFamily="34" charset="-122"/>
                <a:ea typeface="微软雅黑" panose="020B0503020204020204" pitchFamily="34" charset="-122"/>
              </a:rPr>
              <a:t>经理负责，负责需求分析、方案设计和项目过程管理，负责上线推广</a:t>
            </a:r>
            <a:endParaRPr lang="en-US" altLang="zh-CN">
              <a:latin typeface="微软雅黑" panose="020B0503020204020204" pitchFamily="34" charset="-122"/>
              <a:ea typeface="微软雅黑" panose="020B0503020204020204" pitchFamily="34" charset="-122"/>
            </a:endParaRPr>
          </a:p>
          <a:p>
            <a:pPr marL="0" marR="0" indent="0" algn="l" defTabSz="914400" rtl="0" eaLnBrk="0" fontAlgn="base" latinLnBrk="0" hangingPunct="0">
              <a:lnSpc>
                <a:spcPct val="150000"/>
              </a:lnSpc>
              <a:spcBef>
                <a:spcPct val="0"/>
              </a:spcBef>
              <a:spcAft>
                <a:spcPct val="0"/>
              </a:spcAft>
              <a:buClrTx/>
              <a:buSzTx/>
              <a:buFont typeface="Arial" panose="020B0604020202020204" pitchFamily="34" charset="0"/>
              <a:buNone/>
            </a:pPr>
            <a:r>
              <a:rPr kumimoji="0" lang="zh-CN" altLang="en-US"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业务代表：</a:t>
            </a:r>
            <a:r>
              <a:rPr kumimoji="0" lang="zh-CN" altLang="en-US"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配合需求调研、系统测试和上线推广</a:t>
            </a:r>
            <a:endParaRPr kumimoji="0" lang="en-US" altLang="zh-CN"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p>
            <a:pPr marL="0" marR="0" indent="0" algn="l" defTabSz="914400" rtl="0" eaLnBrk="0" fontAlgn="base" latinLnBrk="0" hangingPunct="0">
              <a:lnSpc>
                <a:spcPct val="150000"/>
              </a:lnSpc>
              <a:spcBef>
                <a:spcPct val="0"/>
              </a:spcBef>
              <a:spcAft>
                <a:spcPct val="0"/>
              </a:spcAft>
              <a:buClrTx/>
              <a:buSzTx/>
              <a:buFont typeface="Arial" panose="020B0604020202020204" pitchFamily="34" charset="0"/>
              <a:buNone/>
            </a:pPr>
            <a:r>
              <a:rPr lang="en-US" altLang="zh-CN" b="1">
                <a:latin typeface="微软雅黑" panose="020B0503020204020204" pitchFamily="34" charset="-122"/>
                <a:ea typeface="微软雅黑" panose="020B0503020204020204" pitchFamily="34" charset="-122"/>
              </a:rPr>
              <a:t>IT</a:t>
            </a:r>
            <a:r>
              <a:rPr lang="zh-CN" altLang="en-US" b="1">
                <a:latin typeface="微软雅黑" panose="020B0503020204020204" pitchFamily="34" charset="-122"/>
                <a:ea typeface="微软雅黑" panose="020B0503020204020204" pitchFamily="34" charset="-122"/>
              </a:rPr>
              <a:t>支持：</a:t>
            </a:r>
            <a:r>
              <a:rPr lang="zh-CN" altLang="en-US">
                <a:latin typeface="微软雅黑" panose="020B0503020204020204" pitchFamily="34" charset="-122"/>
                <a:ea typeface="微软雅黑" panose="020B0503020204020204" pitchFamily="34" charset="-122"/>
              </a:rPr>
              <a:t>负责架构设计、系统开发、测试工作</a:t>
            </a:r>
            <a:endParaRPr kumimoji="0" lang="zh-CN" altLang="en-US"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830271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pengqingqing\桌面\2017案例大赛.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6789" y="236985"/>
            <a:ext cx="2121294" cy="630349"/>
          </a:xfrm>
          <a:prstGeom prst="rect">
            <a:avLst/>
          </a:prstGeom>
          <a:noFill/>
          <a:extLst>
            <a:ext uri="{909E8E84-426E-40DD-AFC4-6F175D3DCCD1}">
              <a14:hiddenFill xmlns:a14="http://schemas.microsoft.com/office/drawing/2010/main">
                <a:solidFill>
                  <a:srgbClr val="FFFFFF"/>
                </a:solidFill>
              </a14:hiddenFill>
            </a:ext>
          </a:extLst>
        </p:spPr>
      </p:pic>
      <p:grpSp>
        <p:nvGrpSpPr>
          <p:cNvPr id="7" name="组合 6"/>
          <p:cNvGrpSpPr/>
          <p:nvPr/>
        </p:nvGrpSpPr>
        <p:grpSpPr>
          <a:xfrm>
            <a:off x="11367732" y="244021"/>
            <a:ext cx="824267" cy="400050"/>
            <a:chOff x="11367733" y="352134"/>
            <a:chExt cx="550936" cy="400050"/>
          </a:xfrm>
        </p:grpSpPr>
        <p:sp>
          <p:nvSpPr>
            <p:cNvPr id="4" name="矩形 5"/>
            <p:cNvSpPr>
              <a:spLocks noChangeArrowheads="1"/>
            </p:cNvSpPr>
            <p:nvPr/>
          </p:nvSpPr>
          <p:spPr bwMode="auto">
            <a:xfrm>
              <a:off x="11566244" y="352134"/>
              <a:ext cx="352425" cy="400050"/>
            </a:xfrm>
            <a:prstGeom prst="rect">
              <a:avLst/>
            </a:prstGeom>
            <a:solidFill>
              <a:srgbClr val="3CBBCE"/>
            </a:solidFill>
            <a:ln w="9525">
              <a:noFill/>
              <a:miter lim="800000"/>
            </a:ln>
          </p:spPr>
          <p:txBody>
            <a:bodyPr anchor="ctr"/>
            <a:lstStyle/>
            <a:p>
              <a:pPr algn="ctr" eaLnBrk="1" hangingPunct="1"/>
              <a:endParaRPr lang="zh-CN" altLang="en-US">
                <a:solidFill>
                  <a:srgbClr val="FFFFFF"/>
                </a:solidFill>
              </a:endParaRPr>
            </a:p>
          </p:txBody>
        </p:sp>
        <p:sp>
          <p:nvSpPr>
            <p:cNvPr id="5" name="矩形 6"/>
            <p:cNvSpPr>
              <a:spLocks noChangeArrowheads="1"/>
            </p:cNvSpPr>
            <p:nvPr/>
          </p:nvSpPr>
          <p:spPr bwMode="auto">
            <a:xfrm>
              <a:off x="11367733" y="352134"/>
              <a:ext cx="123825" cy="400050"/>
            </a:xfrm>
            <a:prstGeom prst="rect">
              <a:avLst/>
            </a:prstGeom>
            <a:solidFill>
              <a:srgbClr val="7F7F7F"/>
            </a:solidFill>
            <a:ln w="9525">
              <a:noFill/>
              <a:miter lim="800000"/>
            </a:ln>
          </p:spPr>
          <p:txBody>
            <a:bodyPr anchor="ctr"/>
            <a:lstStyle/>
            <a:p>
              <a:pPr algn="ctr" eaLnBrk="1" hangingPunct="1"/>
              <a:endParaRPr lang="zh-CN" altLang="en-US">
                <a:solidFill>
                  <a:srgbClr val="FFFFFF"/>
                </a:solidFill>
              </a:endParaRPr>
            </a:p>
          </p:txBody>
        </p:sp>
      </p:grpSp>
      <p:sp>
        <p:nvSpPr>
          <p:cNvPr id="9" name="文本框 15"/>
          <p:cNvSpPr txBox="1">
            <a:spLocks noChangeArrowheads="1"/>
          </p:cNvSpPr>
          <p:nvPr/>
        </p:nvSpPr>
        <p:spPr bwMode="auto">
          <a:xfrm>
            <a:off x="9199820" y="236807"/>
            <a:ext cx="2107084" cy="461963"/>
          </a:xfrm>
          <a:prstGeom prst="rect">
            <a:avLst/>
          </a:prstGeom>
          <a:noFill/>
          <a:ln w="9525">
            <a:noFill/>
            <a:miter lim="800000"/>
          </a:ln>
        </p:spPr>
        <p:txBody>
          <a:bodyPr wrap="square">
            <a:spAutoFit/>
          </a:bodyPr>
          <a:lstStyle/>
          <a:p>
            <a:pPr eaLnBrk="1" hangingPunct="1"/>
            <a:r>
              <a:rPr lang="zh-CN" altLang="en-US" sz="2400" b="1" dirty="0">
                <a:solidFill>
                  <a:srgbClr val="404040"/>
                </a:solidFill>
                <a:latin typeface="微软雅黑" panose="020B0503020204020204" pitchFamily="34" charset="-122"/>
                <a:ea typeface="微软雅黑" panose="020B0503020204020204" pitchFamily="34" charset="-122"/>
              </a:rPr>
              <a:t>二、项目背景</a:t>
            </a:r>
          </a:p>
        </p:txBody>
      </p:sp>
      <p:sp>
        <p:nvSpPr>
          <p:cNvPr id="6" name="矩形 5">
            <a:extLst>
              <a:ext uri="{FF2B5EF4-FFF2-40B4-BE49-F238E27FC236}">
                <a16:creationId xmlns:a16="http://schemas.microsoft.com/office/drawing/2014/main" id="{BB5383B6-00B3-462F-B6CA-A3EFD1B04420}"/>
              </a:ext>
            </a:extLst>
          </p:cNvPr>
          <p:cNvSpPr/>
          <p:nvPr/>
        </p:nvSpPr>
        <p:spPr bwMode="auto">
          <a:xfrm>
            <a:off x="286789" y="1270250"/>
            <a:ext cx="11677529" cy="2541586"/>
          </a:xfrm>
          <a:prstGeom prst="rect">
            <a:avLst/>
          </a:prstGeom>
          <a:no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50000"/>
              </a:lnSpc>
              <a:spcBef>
                <a:spcPct val="0"/>
              </a:spcBef>
              <a:spcAft>
                <a:spcPct val="0"/>
              </a:spcAft>
              <a:buClrTx/>
              <a:buSzTx/>
              <a:buFont typeface="Arial" panose="020B0604020202020204" pitchFamily="34" charset="0"/>
              <a:buNone/>
            </a:pPr>
            <a:r>
              <a:rPr lang="zh-CN" altLang="en-US">
                <a:latin typeface="微软雅黑" panose="020B0503020204020204" pitchFamily="34" charset="-122"/>
                <a:ea typeface="微软雅黑" panose="020B0503020204020204" pitchFamily="34" charset="-122"/>
              </a:rPr>
              <a:t>随着产品的数量越来越多，生产频率也越来越高，产生的批次非常大，采购的原材料也越来越多，从而产生的检测数据也非常多。</a:t>
            </a:r>
            <a:endParaRPr lang="en-US" altLang="zh-CN">
              <a:latin typeface="微软雅黑" panose="020B0503020204020204" pitchFamily="34" charset="-122"/>
              <a:ea typeface="微软雅黑" panose="020B0503020204020204" pitchFamily="34" charset="-122"/>
            </a:endParaRPr>
          </a:p>
          <a:p>
            <a:pPr marL="0" marR="0" indent="0" algn="l" defTabSz="914400" rtl="0" eaLnBrk="0" fontAlgn="base" latinLnBrk="0" hangingPunct="0">
              <a:lnSpc>
                <a:spcPct val="150000"/>
              </a:lnSpc>
              <a:spcBef>
                <a:spcPct val="0"/>
              </a:spcBef>
              <a:spcAft>
                <a:spcPct val="0"/>
              </a:spcAft>
              <a:buClrTx/>
              <a:buSzTx/>
              <a:buFont typeface="Arial" panose="020B0604020202020204" pitchFamily="34" charset="0"/>
              <a:buNone/>
            </a:pPr>
            <a:r>
              <a:rPr lang="en-US" altLang="zh-CN">
                <a:latin typeface="微软雅黑" panose="020B0503020204020204" pitchFamily="34" charset="-122"/>
                <a:ea typeface="微软雅黑" panose="020B0503020204020204" pitchFamily="34" charset="-122"/>
              </a:rPr>
              <a:t>SPC</a:t>
            </a:r>
            <a:r>
              <a:rPr lang="zh-CN" altLang="en-US">
                <a:latin typeface="微软雅黑" panose="020B0503020204020204" pitchFamily="34" charset="-122"/>
                <a:ea typeface="微软雅黑" panose="020B0503020204020204" pitchFamily="34" charset="-122"/>
              </a:rPr>
              <a:t>可以对产品的检测项目进行数据异常分析和预警，目前也是通过</a:t>
            </a:r>
            <a:r>
              <a:rPr lang="en-US" altLang="zh-CN">
                <a:latin typeface="微软雅黑" panose="020B0503020204020204" pitchFamily="34" charset="-122"/>
                <a:ea typeface="微软雅黑" panose="020B0503020204020204" pitchFamily="34" charset="-122"/>
              </a:rPr>
              <a:t>SPC</a:t>
            </a:r>
            <a:r>
              <a:rPr lang="zh-CN" altLang="en-US">
                <a:latin typeface="微软雅黑" panose="020B0503020204020204" pitchFamily="34" charset="-122"/>
                <a:ea typeface="微软雅黑" panose="020B0503020204020204" pitchFamily="34" charset="-122"/>
              </a:rPr>
              <a:t>方法进行分析和预警。仅从检测的角度看，我们有</a:t>
            </a:r>
            <a:r>
              <a:rPr lang="en-US" altLang="zh-CN" sz="2000" b="1">
                <a:latin typeface="微软雅黑" panose="020B0503020204020204" pitchFamily="34" charset="-122"/>
                <a:ea typeface="微软雅黑" panose="020B0503020204020204" pitchFamily="34" charset="-122"/>
              </a:rPr>
              <a:t>300</a:t>
            </a:r>
            <a:r>
              <a:rPr lang="zh-CN" altLang="en-US">
                <a:latin typeface="微软雅黑" panose="020B0503020204020204" pitchFamily="34" charset="-122"/>
                <a:ea typeface="微软雅黑" panose="020B0503020204020204" pitchFamily="34" charset="-122"/>
              </a:rPr>
              <a:t>个产品、</a:t>
            </a:r>
            <a:r>
              <a:rPr lang="en-US" altLang="zh-CN" sz="2000" b="1">
                <a:latin typeface="微软雅黑" panose="020B0503020204020204" pitchFamily="34" charset="-122"/>
                <a:ea typeface="微软雅黑" panose="020B0503020204020204" pitchFamily="34" charset="-122"/>
              </a:rPr>
              <a:t>5000+</a:t>
            </a:r>
            <a:r>
              <a:rPr lang="zh-CN" altLang="en-US">
                <a:latin typeface="微软雅黑" panose="020B0503020204020204" pitchFamily="34" charset="-122"/>
                <a:ea typeface="微软雅黑" panose="020B0503020204020204" pitchFamily="34" charset="-122"/>
              </a:rPr>
              <a:t>个原材料、</a:t>
            </a:r>
            <a:r>
              <a:rPr lang="en-US" altLang="zh-CN" sz="2000" b="1">
                <a:latin typeface="微软雅黑" panose="020B0503020204020204" pitchFamily="34" charset="-122"/>
                <a:ea typeface="微软雅黑" panose="020B0503020204020204" pitchFamily="34" charset="-122"/>
              </a:rPr>
              <a:t>1000+</a:t>
            </a:r>
            <a:r>
              <a:rPr lang="zh-CN" altLang="en-US">
                <a:latin typeface="微软雅黑" panose="020B0503020204020204" pitchFamily="34" charset="-122"/>
                <a:ea typeface="微软雅黑" panose="020B0503020204020204" pitchFamily="34" charset="-122"/>
              </a:rPr>
              <a:t>个半成品，平均每一个产品有</a:t>
            </a:r>
            <a:r>
              <a:rPr lang="en-US" altLang="zh-CN">
                <a:latin typeface="微软雅黑" panose="020B0503020204020204" pitchFamily="34" charset="-122"/>
                <a:ea typeface="微软雅黑" panose="020B0503020204020204" pitchFamily="34" charset="-122"/>
              </a:rPr>
              <a:t>10</a:t>
            </a:r>
            <a:r>
              <a:rPr lang="zh-CN" altLang="en-US">
                <a:latin typeface="微软雅黑" panose="020B0503020204020204" pitchFamily="34" charset="-122"/>
                <a:ea typeface="微软雅黑" panose="020B0503020204020204" pitchFamily="34" charset="-122"/>
              </a:rPr>
              <a:t>个检测项目，就有</a:t>
            </a:r>
            <a:r>
              <a:rPr lang="en-US" altLang="zh-CN" sz="2000" b="1">
                <a:latin typeface="微软雅黑" panose="020B0503020204020204" pitchFamily="34" charset="-122"/>
                <a:ea typeface="微软雅黑" panose="020B0503020204020204" pitchFamily="34" charset="-122"/>
              </a:rPr>
              <a:t>63000</a:t>
            </a:r>
            <a:r>
              <a:rPr lang="zh-CN" altLang="en-US">
                <a:latin typeface="微软雅黑" panose="020B0503020204020204" pitchFamily="34" charset="-122"/>
                <a:ea typeface="微软雅黑" panose="020B0503020204020204" pitchFamily="34" charset="-122"/>
              </a:rPr>
              <a:t>个</a:t>
            </a:r>
            <a:r>
              <a:rPr lang="en-US" altLang="zh-CN">
                <a:latin typeface="微软雅黑" panose="020B0503020204020204" pitchFamily="34" charset="-122"/>
                <a:ea typeface="微软雅黑" panose="020B0503020204020204" pitchFamily="34" charset="-122"/>
              </a:rPr>
              <a:t>SPC</a:t>
            </a:r>
            <a:r>
              <a:rPr lang="zh-CN" altLang="en-US">
                <a:latin typeface="微软雅黑" panose="020B0503020204020204" pitchFamily="34" charset="-122"/>
                <a:ea typeface="微软雅黑" panose="020B0503020204020204" pitchFamily="34" charset="-122"/>
              </a:rPr>
              <a:t>分析，我们只能选取重要的产品核心检测项目进行</a:t>
            </a:r>
            <a:r>
              <a:rPr lang="en-US" altLang="zh-CN">
                <a:latin typeface="微软雅黑" panose="020B0503020204020204" pitchFamily="34" charset="-122"/>
                <a:ea typeface="微软雅黑" panose="020B0503020204020204" pitchFamily="34" charset="-122"/>
              </a:rPr>
              <a:t>SPC</a:t>
            </a:r>
            <a:r>
              <a:rPr lang="zh-CN" altLang="en-US">
                <a:latin typeface="微软雅黑" panose="020B0503020204020204" pitchFamily="34" charset="-122"/>
                <a:ea typeface="微软雅黑" panose="020B0503020204020204" pitchFamily="34" charset="-122"/>
              </a:rPr>
              <a:t>预警分析。并且也无法及时做</a:t>
            </a:r>
            <a:r>
              <a:rPr lang="en-US" altLang="zh-CN">
                <a:latin typeface="微软雅黑" panose="020B0503020204020204" pitchFamily="34" charset="-122"/>
                <a:ea typeface="微软雅黑" panose="020B0503020204020204" pitchFamily="34" charset="-122"/>
              </a:rPr>
              <a:t>SPC</a:t>
            </a:r>
            <a:r>
              <a:rPr lang="zh-CN" altLang="en-US">
                <a:latin typeface="微软雅黑" panose="020B0503020204020204" pitchFamily="34" charset="-122"/>
                <a:ea typeface="微软雅黑" panose="020B0503020204020204" pitchFamily="34" charset="-122"/>
              </a:rPr>
              <a:t>分析，预警意义不明显。</a:t>
            </a: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22" name="矩形 21">
            <a:extLst>
              <a:ext uri="{FF2B5EF4-FFF2-40B4-BE49-F238E27FC236}">
                <a16:creationId xmlns:a16="http://schemas.microsoft.com/office/drawing/2014/main" id="{69506BEA-07A5-46F9-BFAD-BB0DB8E3A735}"/>
              </a:ext>
            </a:extLst>
          </p:cNvPr>
          <p:cNvSpPr/>
          <p:nvPr/>
        </p:nvSpPr>
        <p:spPr bwMode="auto">
          <a:xfrm>
            <a:off x="376604" y="3983955"/>
            <a:ext cx="10495369" cy="2776252"/>
          </a:xfrm>
          <a:prstGeom prst="rect">
            <a:avLst/>
          </a:prstGeom>
          <a:no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342900" marR="0" indent="-342900" algn="l" defTabSz="914400" rtl="0" eaLnBrk="0" fontAlgn="base" latinLnBrk="0" hangingPunct="0">
              <a:lnSpc>
                <a:spcPct val="150000"/>
              </a:lnSpc>
              <a:spcBef>
                <a:spcPct val="0"/>
              </a:spcBef>
              <a:spcAft>
                <a:spcPct val="0"/>
              </a:spcAft>
              <a:buClrTx/>
              <a:buSzTx/>
              <a:buFont typeface="+mj-lt"/>
              <a:buAutoNum type="arabicPeriod"/>
            </a:pPr>
            <a:r>
              <a:rPr lang="zh-CN" altLang="en-US" b="1">
                <a:solidFill>
                  <a:schemeClr val="accent5">
                    <a:lumMod val="50000"/>
                  </a:schemeClr>
                </a:solidFill>
                <a:latin typeface="微软雅黑" panose="020B0503020204020204" pitchFamily="34" charset="-122"/>
                <a:ea typeface="微软雅黑" panose="020B0503020204020204" pitchFamily="34" charset="-122"/>
              </a:rPr>
              <a:t>大量的检测数据无法人工进行</a:t>
            </a:r>
            <a:r>
              <a:rPr lang="en-US" altLang="zh-CN" b="1">
                <a:solidFill>
                  <a:schemeClr val="accent5">
                    <a:lumMod val="50000"/>
                  </a:schemeClr>
                </a:solidFill>
                <a:latin typeface="微软雅黑" panose="020B0503020204020204" pitchFamily="34" charset="-122"/>
                <a:ea typeface="微软雅黑" panose="020B0503020204020204" pitchFamily="34" charset="-122"/>
              </a:rPr>
              <a:t>SPC</a:t>
            </a:r>
            <a:r>
              <a:rPr lang="zh-CN" altLang="en-US" b="1">
                <a:solidFill>
                  <a:schemeClr val="accent5">
                    <a:lumMod val="50000"/>
                  </a:schemeClr>
                </a:solidFill>
                <a:latin typeface="微软雅黑" panose="020B0503020204020204" pitchFamily="34" charset="-122"/>
                <a:ea typeface="微软雅黑" panose="020B0503020204020204" pitchFamily="34" charset="-122"/>
              </a:rPr>
              <a:t>分析预警</a:t>
            </a:r>
            <a:endParaRPr lang="en-US" altLang="zh-CN" b="1">
              <a:solidFill>
                <a:schemeClr val="accent5">
                  <a:lumMod val="50000"/>
                </a:schemeClr>
              </a:solidFill>
              <a:latin typeface="微软雅黑" panose="020B0503020204020204" pitchFamily="34" charset="-122"/>
              <a:ea typeface="微软雅黑" panose="020B0503020204020204" pitchFamily="34" charset="-122"/>
            </a:endParaRPr>
          </a:p>
          <a:p>
            <a:pPr marL="342900" marR="0" indent="-342900" algn="l" defTabSz="914400" rtl="0" eaLnBrk="0" fontAlgn="base" latinLnBrk="0" hangingPunct="0">
              <a:lnSpc>
                <a:spcPct val="150000"/>
              </a:lnSpc>
              <a:spcBef>
                <a:spcPct val="0"/>
              </a:spcBef>
              <a:spcAft>
                <a:spcPct val="0"/>
              </a:spcAft>
              <a:buClrTx/>
              <a:buSzTx/>
              <a:buFont typeface="+mj-lt"/>
              <a:buAutoNum type="arabicPeriod"/>
            </a:pPr>
            <a:r>
              <a:rPr kumimoji="0" lang="zh-CN" altLang="en-US" b="1" i="0" u="none" strike="noStrike" cap="none" normalizeH="0" baseline="0">
                <a:ln>
                  <a:noFill/>
                </a:ln>
                <a:solidFill>
                  <a:schemeClr val="accent5">
                    <a:lumMod val="50000"/>
                  </a:schemeClr>
                </a:solidFill>
                <a:effectLst/>
                <a:latin typeface="微软雅黑" panose="020B0503020204020204" pitchFamily="34" charset="-122"/>
                <a:ea typeface="微软雅黑" panose="020B0503020204020204" pitchFamily="34" charset="-122"/>
              </a:rPr>
              <a:t>人工</a:t>
            </a:r>
            <a:r>
              <a:rPr kumimoji="0" lang="en-US" altLang="zh-CN" b="1" i="0" u="none" strike="noStrike" cap="none" normalizeH="0" baseline="0">
                <a:ln>
                  <a:noFill/>
                </a:ln>
                <a:solidFill>
                  <a:schemeClr val="accent5">
                    <a:lumMod val="50000"/>
                  </a:schemeClr>
                </a:solidFill>
                <a:effectLst/>
                <a:latin typeface="微软雅黑" panose="020B0503020204020204" pitchFamily="34" charset="-122"/>
                <a:ea typeface="微软雅黑" panose="020B0503020204020204" pitchFamily="34" charset="-122"/>
              </a:rPr>
              <a:t>SPC</a:t>
            </a:r>
            <a:r>
              <a:rPr kumimoji="0" lang="zh-CN" altLang="en-US" b="1" i="0" u="none" strike="noStrike" cap="none" normalizeH="0" baseline="0">
                <a:ln>
                  <a:noFill/>
                </a:ln>
                <a:solidFill>
                  <a:schemeClr val="accent5">
                    <a:lumMod val="50000"/>
                  </a:schemeClr>
                </a:solidFill>
                <a:effectLst/>
                <a:latin typeface="微软雅黑" panose="020B0503020204020204" pitchFamily="34" charset="-122"/>
                <a:ea typeface="微软雅黑" panose="020B0503020204020204" pitchFamily="34" charset="-122"/>
              </a:rPr>
              <a:t>分析</a:t>
            </a:r>
            <a:r>
              <a:rPr kumimoji="0" lang="zh-CN" altLang="en-US" b="1" i="0" u="none" strike="noStrike" cap="none" normalizeH="0" baseline="0">
                <a:ln>
                  <a:noFill/>
                </a:ln>
                <a:solidFill>
                  <a:srgbClr val="FF0000"/>
                </a:solidFill>
                <a:effectLst/>
                <a:latin typeface="微软雅黑" panose="020B0503020204020204" pitchFamily="34" charset="-122"/>
                <a:ea typeface="微软雅黑" panose="020B0503020204020204" pitchFamily="34" charset="-122"/>
              </a:rPr>
              <a:t>滞后</a:t>
            </a:r>
            <a:r>
              <a:rPr kumimoji="0" lang="zh-CN" altLang="en-US" b="1" i="0" u="none" strike="noStrike" cap="none" normalizeH="0" baseline="0">
                <a:ln>
                  <a:noFill/>
                </a:ln>
                <a:solidFill>
                  <a:schemeClr val="accent5">
                    <a:lumMod val="50000"/>
                  </a:schemeClr>
                </a:solidFill>
                <a:effectLst/>
                <a:latin typeface="微软雅黑" panose="020B0503020204020204" pitchFamily="34" charset="-122"/>
                <a:ea typeface="微软雅黑" panose="020B0503020204020204" pitchFamily="34" charset="-122"/>
              </a:rPr>
              <a:t>比较严重，</a:t>
            </a:r>
            <a:r>
              <a:rPr kumimoji="0" lang="zh-CN" altLang="en-US" b="1" i="0" u="none" strike="noStrike" cap="none" normalizeH="0" baseline="0">
                <a:ln>
                  <a:noFill/>
                </a:ln>
                <a:solidFill>
                  <a:srgbClr val="FF0000"/>
                </a:solidFill>
                <a:effectLst/>
                <a:latin typeface="微软雅黑" panose="020B0503020204020204" pitchFamily="34" charset="-122"/>
                <a:ea typeface="微软雅黑" panose="020B0503020204020204" pitchFamily="34" charset="-122"/>
              </a:rPr>
              <a:t>缺乏预警</a:t>
            </a:r>
            <a:r>
              <a:rPr kumimoji="0" lang="zh-CN" altLang="en-US" b="1" i="0" u="none" strike="noStrike" cap="none" normalizeH="0" baseline="0">
                <a:ln>
                  <a:noFill/>
                </a:ln>
                <a:solidFill>
                  <a:schemeClr val="accent5">
                    <a:lumMod val="50000"/>
                  </a:schemeClr>
                </a:solidFill>
                <a:effectLst/>
                <a:latin typeface="微软雅黑" panose="020B0503020204020204" pitchFamily="34" charset="-122"/>
                <a:ea typeface="微软雅黑" panose="020B0503020204020204" pitchFamily="34" charset="-122"/>
              </a:rPr>
              <a:t>的意义</a:t>
            </a:r>
            <a:endParaRPr kumimoji="0" lang="en-US" altLang="zh-CN" b="1" i="0" u="none" strike="noStrike" cap="none" normalizeH="0" baseline="0">
              <a:ln>
                <a:noFill/>
              </a:ln>
              <a:solidFill>
                <a:schemeClr val="accent5">
                  <a:lumMod val="50000"/>
                </a:schemeClr>
              </a:solidFill>
              <a:effectLst/>
              <a:latin typeface="微软雅黑" panose="020B0503020204020204" pitchFamily="34" charset="-122"/>
              <a:ea typeface="微软雅黑" panose="020B0503020204020204" pitchFamily="34" charset="-122"/>
            </a:endParaRPr>
          </a:p>
          <a:p>
            <a:pPr marL="342900" marR="0" indent="-342900" algn="l" defTabSz="914400" rtl="0" eaLnBrk="0" fontAlgn="base" latinLnBrk="0" hangingPunct="0">
              <a:lnSpc>
                <a:spcPct val="150000"/>
              </a:lnSpc>
              <a:spcBef>
                <a:spcPct val="0"/>
              </a:spcBef>
              <a:spcAft>
                <a:spcPct val="0"/>
              </a:spcAft>
              <a:buClrTx/>
              <a:buSzTx/>
              <a:buFont typeface="+mj-lt"/>
              <a:buAutoNum type="arabicPeriod"/>
            </a:pPr>
            <a:r>
              <a:rPr lang="zh-CN" altLang="en-US" b="1">
                <a:solidFill>
                  <a:schemeClr val="accent5">
                    <a:lumMod val="50000"/>
                  </a:schemeClr>
                </a:solidFill>
                <a:latin typeface="微软雅黑" panose="020B0503020204020204" pitchFamily="34" charset="-122"/>
                <a:ea typeface="微软雅黑" panose="020B0503020204020204" pitchFamily="34" charset="-122"/>
              </a:rPr>
              <a:t>人工</a:t>
            </a:r>
            <a:r>
              <a:rPr lang="en-US" altLang="zh-CN" b="1">
                <a:solidFill>
                  <a:schemeClr val="accent5">
                    <a:lumMod val="50000"/>
                  </a:schemeClr>
                </a:solidFill>
                <a:latin typeface="微软雅黑" panose="020B0503020204020204" pitchFamily="34" charset="-122"/>
                <a:ea typeface="微软雅黑" panose="020B0503020204020204" pitchFamily="34" charset="-122"/>
              </a:rPr>
              <a:t>SPC</a:t>
            </a:r>
            <a:r>
              <a:rPr lang="zh-CN" altLang="en-US" b="1">
                <a:solidFill>
                  <a:schemeClr val="accent5">
                    <a:lumMod val="50000"/>
                  </a:schemeClr>
                </a:solidFill>
                <a:latin typeface="微软雅黑" panose="020B0503020204020204" pitchFamily="34" charset="-122"/>
                <a:ea typeface="微软雅黑" panose="020B0503020204020204" pitchFamily="34" charset="-122"/>
              </a:rPr>
              <a:t>分析需要从</a:t>
            </a:r>
            <a:r>
              <a:rPr lang="en-US" altLang="zh-CN" b="1">
                <a:solidFill>
                  <a:schemeClr val="accent5">
                    <a:lumMod val="50000"/>
                  </a:schemeClr>
                </a:solidFill>
                <a:latin typeface="微软雅黑" panose="020B0503020204020204" pitchFamily="34" charset="-122"/>
                <a:ea typeface="微软雅黑" panose="020B0503020204020204" pitchFamily="34" charset="-122"/>
              </a:rPr>
              <a:t>LIMS</a:t>
            </a:r>
            <a:r>
              <a:rPr lang="zh-CN" altLang="en-US" b="1">
                <a:solidFill>
                  <a:schemeClr val="accent5">
                    <a:lumMod val="50000"/>
                  </a:schemeClr>
                </a:solidFill>
                <a:latin typeface="微软雅黑" panose="020B0503020204020204" pitchFamily="34" charset="-122"/>
                <a:ea typeface="微软雅黑" panose="020B0503020204020204" pitchFamily="34" charset="-122"/>
              </a:rPr>
              <a:t>手工按物料</a:t>
            </a:r>
            <a:r>
              <a:rPr lang="en-US" altLang="zh-CN" b="1">
                <a:solidFill>
                  <a:schemeClr val="accent5">
                    <a:lumMod val="50000"/>
                  </a:schemeClr>
                </a:solidFill>
                <a:latin typeface="微软雅黑" panose="020B0503020204020204" pitchFamily="34" charset="-122"/>
                <a:ea typeface="微软雅黑" panose="020B0503020204020204" pitchFamily="34" charset="-122"/>
              </a:rPr>
              <a:t>/</a:t>
            </a:r>
            <a:r>
              <a:rPr lang="zh-CN" altLang="en-US" b="1">
                <a:solidFill>
                  <a:schemeClr val="accent5">
                    <a:lumMod val="50000"/>
                  </a:schemeClr>
                </a:solidFill>
                <a:latin typeface="微软雅黑" panose="020B0503020204020204" pitchFamily="34" charset="-122"/>
                <a:ea typeface="微软雅黑" panose="020B0503020204020204" pitchFamily="34" charset="-122"/>
              </a:rPr>
              <a:t>项目下载检测数据进行</a:t>
            </a:r>
            <a:r>
              <a:rPr lang="en-US" altLang="zh-CN" b="1">
                <a:solidFill>
                  <a:schemeClr val="accent5">
                    <a:lumMod val="50000"/>
                  </a:schemeClr>
                </a:solidFill>
                <a:latin typeface="微软雅黑" panose="020B0503020204020204" pitchFamily="34" charset="-122"/>
                <a:ea typeface="微软雅黑" panose="020B0503020204020204" pitchFamily="34" charset="-122"/>
              </a:rPr>
              <a:t>SPC</a:t>
            </a:r>
            <a:r>
              <a:rPr lang="zh-CN" altLang="en-US" b="1">
                <a:solidFill>
                  <a:schemeClr val="accent5">
                    <a:lumMod val="50000"/>
                  </a:schemeClr>
                </a:solidFill>
                <a:latin typeface="微软雅黑" panose="020B0503020204020204" pitchFamily="34" charset="-122"/>
                <a:ea typeface="微软雅黑" panose="020B0503020204020204" pitchFamily="34" charset="-122"/>
              </a:rPr>
              <a:t>分析，完成</a:t>
            </a:r>
            <a:r>
              <a:rPr lang="zh-CN" altLang="en-US" b="1">
                <a:solidFill>
                  <a:srgbClr val="FF0000"/>
                </a:solidFill>
                <a:latin typeface="微软雅黑" panose="020B0503020204020204" pitchFamily="34" charset="-122"/>
                <a:ea typeface="微软雅黑" panose="020B0503020204020204" pitchFamily="34" charset="-122"/>
              </a:rPr>
              <a:t>限制</a:t>
            </a:r>
            <a:r>
              <a:rPr lang="zh-CN" altLang="en-US" b="1">
                <a:solidFill>
                  <a:schemeClr val="accent5">
                    <a:lumMod val="50000"/>
                  </a:schemeClr>
                </a:solidFill>
                <a:latin typeface="微软雅黑" panose="020B0503020204020204" pitchFamily="34" charset="-122"/>
                <a:ea typeface="微软雅黑" panose="020B0503020204020204" pitchFamily="34" charset="-122"/>
              </a:rPr>
              <a:t>了人员的</a:t>
            </a:r>
            <a:r>
              <a:rPr lang="zh-CN" altLang="en-US" b="1">
                <a:solidFill>
                  <a:srgbClr val="FF0000"/>
                </a:solidFill>
                <a:latin typeface="微软雅黑" panose="020B0503020204020204" pitchFamily="34" charset="-122"/>
                <a:ea typeface="微软雅黑" panose="020B0503020204020204" pitchFamily="34" charset="-122"/>
              </a:rPr>
              <a:t>积极性</a:t>
            </a:r>
            <a:endParaRPr lang="en-US" altLang="zh-CN" b="1">
              <a:solidFill>
                <a:srgbClr val="FF0000"/>
              </a:solidFill>
              <a:latin typeface="微软雅黑" panose="020B0503020204020204" pitchFamily="34" charset="-122"/>
              <a:ea typeface="微软雅黑" panose="020B0503020204020204" pitchFamily="34" charset="-122"/>
            </a:endParaRPr>
          </a:p>
          <a:p>
            <a:pPr marL="342900" marR="0" indent="-342900" algn="l" defTabSz="914400" rtl="0" eaLnBrk="0" fontAlgn="base" latinLnBrk="0" hangingPunct="0">
              <a:lnSpc>
                <a:spcPct val="150000"/>
              </a:lnSpc>
              <a:spcBef>
                <a:spcPct val="0"/>
              </a:spcBef>
              <a:spcAft>
                <a:spcPct val="0"/>
              </a:spcAft>
              <a:buClrTx/>
              <a:buSzTx/>
              <a:buFont typeface="+mj-lt"/>
              <a:buAutoNum type="arabicPeriod"/>
            </a:pPr>
            <a:r>
              <a:rPr kumimoji="0" lang="zh-CN" altLang="en-US" b="1" i="0" u="none" strike="noStrike" cap="none" normalizeH="0" baseline="0">
                <a:ln>
                  <a:noFill/>
                </a:ln>
                <a:solidFill>
                  <a:schemeClr val="accent5">
                    <a:lumMod val="50000"/>
                  </a:schemeClr>
                </a:solidFill>
                <a:effectLst/>
                <a:latin typeface="微软雅黑" panose="020B0503020204020204" pitchFamily="34" charset="-122"/>
                <a:ea typeface="微软雅黑" panose="020B0503020204020204" pitchFamily="34" charset="-122"/>
              </a:rPr>
              <a:t>做</a:t>
            </a:r>
            <a:r>
              <a:rPr kumimoji="0" lang="en-US" altLang="zh-CN" b="1" i="0" u="none" strike="noStrike" cap="none" normalizeH="0" baseline="0">
                <a:ln>
                  <a:noFill/>
                </a:ln>
                <a:solidFill>
                  <a:schemeClr val="accent5">
                    <a:lumMod val="50000"/>
                  </a:schemeClr>
                </a:solidFill>
                <a:effectLst/>
                <a:latin typeface="微软雅黑" panose="020B0503020204020204" pitchFamily="34" charset="-122"/>
                <a:ea typeface="微软雅黑" panose="020B0503020204020204" pitchFamily="34" charset="-122"/>
              </a:rPr>
              <a:t>SPC</a:t>
            </a:r>
            <a:r>
              <a:rPr kumimoji="0" lang="zh-CN" altLang="en-US" b="1" i="0" u="none" strike="noStrike" cap="none" normalizeH="0" baseline="0">
                <a:ln>
                  <a:noFill/>
                </a:ln>
                <a:solidFill>
                  <a:schemeClr val="accent5">
                    <a:lumMod val="50000"/>
                  </a:schemeClr>
                </a:solidFill>
                <a:effectLst/>
                <a:latin typeface="微软雅黑" panose="020B0503020204020204" pitchFamily="34" charset="-122"/>
                <a:ea typeface="微软雅黑" panose="020B0503020204020204" pitchFamily="34" charset="-122"/>
              </a:rPr>
              <a:t>分析的工具是单机软件，需要每一台机器单独购买授权，</a:t>
            </a:r>
            <a:r>
              <a:rPr kumimoji="0" lang="zh-CN" altLang="en-US" b="1" i="0" u="none" strike="noStrike" cap="none" normalizeH="0" baseline="0">
                <a:ln>
                  <a:noFill/>
                </a:ln>
                <a:solidFill>
                  <a:srgbClr val="FF0000"/>
                </a:solidFill>
                <a:effectLst/>
                <a:latin typeface="微软雅黑" panose="020B0503020204020204" pitchFamily="34" charset="-122"/>
                <a:ea typeface="微软雅黑" panose="020B0503020204020204" pitchFamily="34" charset="-122"/>
              </a:rPr>
              <a:t>费用高</a:t>
            </a:r>
            <a:endParaRPr kumimoji="0" lang="en-US" altLang="zh-CN" b="1" i="0" u="none" strike="noStrike" cap="none" normalizeH="0" baseline="0">
              <a:ln>
                <a:noFill/>
              </a:ln>
              <a:solidFill>
                <a:srgbClr val="FF0000"/>
              </a:solidFill>
              <a:effectLst/>
              <a:latin typeface="微软雅黑" panose="020B0503020204020204" pitchFamily="34" charset="-122"/>
              <a:ea typeface="微软雅黑" panose="020B0503020204020204" pitchFamily="34" charset="-122"/>
            </a:endParaRPr>
          </a:p>
          <a:p>
            <a:pPr marL="342900" marR="0" indent="-342900" algn="l" defTabSz="914400" rtl="0" eaLnBrk="0" fontAlgn="base" latinLnBrk="0" hangingPunct="0">
              <a:lnSpc>
                <a:spcPct val="150000"/>
              </a:lnSpc>
              <a:spcBef>
                <a:spcPct val="0"/>
              </a:spcBef>
              <a:spcAft>
                <a:spcPct val="0"/>
              </a:spcAft>
              <a:buClrTx/>
              <a:buSzTx/>
              <a:buFont typeface="+mj-lt"/>
              <a:buAutoNum type="arabicPeriod"/>
            </a:pPr>
            <a:r>
              <a:rPr lang="zh-CN" altLang="en-US" b="1">
                <a:solidFill>
                  <a:schemeClr val="accent5">
                    <a:lumMod val="50000"/>
                  </a:schemeClr>
                </a:solidFill>
                <a:latin typeface="微软雅黑" panose="020B0503020204020204" pitchFamily="34" charset="-122"/>
                <a:ea typeface="微软雅黑" panose="020B0503020204020204" pitchFamily="34" charset="-122"/>
              </a:rPr>
              <a:t>单机质量分析软件功能强大，但我们只用到</a:t>
            </a:r>
            <a:r>
              <a:rPr lang="zh-CN" altLang="en-US" b="1">
                <a:solidFill>
                  <a:srgbClr val="FF0000"/>
                </a:solidFill>
                <a:latin typeface="微软雅黑" panose="020B0503020204020204" pitchFamily="34" charset="-122"/>
                <a:ea typeface="微软雅黑" panose="020B0503020204020204" pitchFamily="34" charset="-122"/>
              </a:rPr>
              <a:t>极少一部分功能</a:t>
            </a:r>
            <a:endParaRPr lang="en-US" altLang="zh-CN" b="1">
              <a:solidFill>
                <a:srgbClr val="FF0000"/>
              </a:solidFill>
              <a:latin typeface="微软雅黑" panose="020B0503020204020204" pitchFamily="34" charset="-122"/>
              <a:ea typeface="微软雅黑" panose="020B0503020204020204" pitchFamily="34" charset="-122"/>
            </a:endParaRPr>
          </a:p>
          <a:p>
            <a:pPr marL="342900" marR="0" indent="-342900" algn="l" defTabSz="914400" rtl="0" eaLnBrk="0" fontAlgn="base" latinLnBrk="0" hangingPunct="0">
              <a:lnSpc>
                <a:spcPct val="150000"/>
              </a:lnSpc>
              <a:spcBef>
                <a:spcPct val="0"/>
              </a:spcBef>
              <a:spcAft>
                <a:spcPct val="0"/>
              </a:spcAft>
              <a:buClrTx/>
              <a:buSzTx/>
              <a:buFont typeface="+mj-lt"/>
              <a:buAutoNum type="arabicPeriod"/>
            </a:pPr>
            <a:r>
              <a:rPr kumimoji="0" lang="zh-CN" altLang="en-US" b="1" i="0" u="none" strike="noStrike" cap="none" normalizeH="0" baseline="0">
                <a:ln>
                  <a:noFill/>
                </a:ln>
                <a:solidFill>
                  <a:schemeClr val="accent5">
                    <a:lumMod val="50000"/>
                  </a:schemeClr>
                </a:solidFill>
                <a:effectLst/>
                <a:latin typeface="微软雅黑" panose="020B0503020204020204" pitchFamily="34" charset="-122"/>
                <a:ea typeface="微软雅黑" panose="020B0503020204020204" pitchFamily="34" charset="-122"/>
              </a:rPr>
              <a:t>无法在公司外的</a:t>
            </a:r>
            <a:r>
              <a:rPr kumimoji="0" lang="zh-CN" altLang="en-US" b="1" i="0" u="none" strike="noStrike" cap="none" normalizeH="0" baseline="0">
                <a:ln>
                  <a:noFill/>
                </a:ln>
                <a:solidFill>
                  <a:srgbClr val="FF0000"/>
                </a:solidFill>
                <a:effectLst/>
                <a:latin typeface="微软雅黑" panose="020B0503020204020204" pitchFamily="34" charset="-122"/>
                <a:ea typeface="微软雅黑" panose="020B0503020204020204" pitchFamily="34" charset="-122"/>
              </a:rPr>
              <a:t>其他地方</a:t>
            </a:r>
            <a:r>
              <a:rPr kumimoji="0" lang="zh-CN" altLang="en-US" b="1" i="0" u="none" strike="noStrike" cap="none" normalizeH="0" baseline="0">
                <a:ln>
                  <a:noFill/>
                </a:ln>
                <a:solidFill>
                  <a:schemeClr val="accent5">
                    <a:lumMod val="50000"/>
                  </a:schemeClr>
                </a:solidFill>
                <a:effectLst/>
                <a:latin typeface="微软雅黑" panose="020B0503020204020204" pitchFamily="34" charset="-122"/>
                <a:ea typeface="微软雅黑" panose="020B0503020204020204" pitchFamily="34" charset="-122"/>
              </a:rPr>
              <a:t>使用（如外网、手机端）</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xEl>
                                              <p:pRg st="1" end="1"/>
                                            </p:txEl>
                                          </p:spTgt>
                                        </p:tgtEl>
                                        <p:attrNameLst>
                                          <p:attrName>style.visibility</p:attrName>
                                        </p:attrNameLst>
                                      </p:cBhvr>
                                      <p:to>
                                        <p:strVal val="visible"/>
                                      </p:to>
                                    </p:set>
                                    <p:animEffect transition="in" filter="fade">
                                      <p:cBhvr>
                                        <p:cTn id="12" dur="500"/>
                                        <p:tgtEl>
                                          <p:spTgt spid="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xEl>
                                              <p:pRg st="2" end="2"/>
                                            </p:txEl>
                                          </p:spTgt>
                                        </p:tgtEl>
                                        <p:attrNameLst>
                                          <p:attrName>style.visibility</p:attrName>
                                        </p:attrNameLst>
                                      </p:cBhvr>
                                      <p:to>
                                        <p:strVal val="visible"/>
                                      </p:to>
                                    </p:set>
                                    <p:animEffect transition="in" filter="fade">
                                      <p:cBhvr>
                                        <p:cTn id="17" dur="500"/>
                                        <p:tgtEl>
                                          <p:spTgt spid="2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xEl>
                                              <p:pRg st="3" end="3"/>
                                            </p:txEl>
                                          </p:spTgt>
                                        </p:tgtEl>
                                        <p:attrNameLst>
                                          <p:attrName>style.visibility</p:attrName>
                                        </p:attrNameLst>
                                      </p:cBhvr>
                                      <p:to>
                                        <p:strVal val="visible"/>
                                      </p:to>
                                    </p:set>
                                    <p:animEffect transition="in" filter="fade">
                                      <p:cBhvr>
                                        <p:cTn id="22" dur="500"/>
                                        <p:tgtEl>
                                          <p:spTgt spid="2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
                                            <p:txEl>
                                              <p:pRg st="4" end="4"/>
                                            </p:txEl>
                                          </p:spTgt>
                                        </p:tgtEl>
                                        <p:attrNameLst>
                                          <p:attrName>style.visibility</p:attrName>
                                        </p:attrNameLst>
                                      </p:cBhvr>
                                      <p:to>
                                        <p:strVal val="visible"/>
                                      </p:to>
                                    </p:set>
                                    <p:animEffect transition="in" filter="fade">
                                      <p:cBhvr>
                                        <p:cTn id="27" dur="500"/>
                                        <p:tgtEl>
                                          <p:spTgt spid="2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2">
                                            <p:txEl>
                                              <p:pRg st="5" end="5"/>
                                            </p:txEl>
                                          </p:spTgt>
                                        </p:tgtEl>
                                        <p:attrNameLst>
                                          <p:attrName>style.visibility</p:attrName>
                                        </p:attrNameLst>
                                      </p:cBhvr>
                                      <p:to>
                                        <p:strVal val="visible"/>
                                      </p:to>
                                    </p:set>
                                    <p:animEffect transition="in" filter="fade">
                                      <p:cBhvr>
                                        <p:cTn id="32" dur="500"/>
                                        <p:tgtEl>
                                          <p:spTgt spid="2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pengqingqing\桌面\2017案例大赛.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6789" y="236985"/>
            <a:ext cx="2121294" cy="630349"/>
          </a:xfrm>
          <a:prstGeom prst="rect">
            <a:avLst/>
          </a:prstGeom>
          <a:noFill/>
          <a:extLst>
            <a:ext uri="{909E8E84-426E-40DD-AFC4-6F175D3DCCD1}">
              <a14:hiddenFill xmlns:a14="http://schemas.microsoft.com/office/drawing/2010/main">
                <a:solidFill>
                  <a:srgbClr val="FFFFFF"/>
                </a:solidFill>
              </a14:hiddenFill>
            </a:ext>
          </a:extLst>
        </p:spPr>
      </p:pic>
      <p:grpSp>
        <p:nvGrpSpPr>
          <p:cNvPr id="7" name="组合 6"/>
          <p:cNvGrpSpPr/>
          <p:nvPr/>
        </p:nvGrpSpPr>
        <p:grpSpPr>
          <a:xfrm>
            <a:off x="11367732" y="244021"/>
            <a:ext cx="824267" cy="400050"/>
            <a:chOff x="11367733" y="352134"/>
            <a:chExt cx="550936" cy="400050"/>
          </a:xfrm>
        </p:grpSpPr>
        <p:sp>
          <p:nvSpPr>
            <p:cNvPr id="4" name="矩形 5"/>
            <p:cNvSpPr>
              <a:spLocks noChangeArrowheads="1"/>
            </p:cNvSpPr>
            <p:nvPr/>
          </p:nvSpPr>
          <p:spPr bwMode="auto">
            <a:xfrm>
              <a:off x="11566244" y="352134"/>
              <a:ext cx="352425" cy="400050"/>
            </a:xfrm>
            <a:prstGeom prst="rect">
              <a:avLst/>
            </a:prstGeom>
            <a:solidFill>
              <a:srgbClr val="3CBBCE"/>
            </a:solidFill>
            <a:ln w="9525">
              <a:noFill/>
              <a:miter lim="800000"/>
            </a:ln>
          </p:spPr>
          <p:txBody>
            <a:bodyPr anchor="ctr"/>
            <a:lstStyle/>
            <a:p>
              <a:pPr algn="ctr" eaLnBrk="1" hangingPunct="1"/>
              <a:endParaRPr lang="zh-CN" altLang="en-US">
                <a:solidFill>
                  <a:srgbClr val="FFFFFF"/>
                </a:solidFill>
              </a:endParaRPr>
            </a:p>
          </p:txBody>
        </p:sp>
        <p:sp>
          <p:nvSpPr>
            <p:cNvPr id="5" name="矩形 6"/>
            <p:cNvSpPr>
              <a:spLocks noChangeArrowheads="1"/>
            </p:cNvSpPr>
            <p:nvPr/>
          </p:nvSpPr>
          <p:spPr bwMode="auto">
            <a:xfrm>
              <a:off x="11367733" y="352134"/>
              <a:ext cx="123825" cy="400050"/>
            </a:xfrm>
            <a:prstGeom prst="rect">
              <a:avLst/>
            </a:prstGeom>
            <a:solidFill>
              <a:srgbClr val="7F7F7F"/>
            </a:solidFill>
            <a:ln w="9525">
              <a:noFill/>
              <a:miter lim="800000"/>
            </a:ln>
          </p:spPr>
          <p:txBody>
            <a:bodyPr anchor="ctr"/>
            <a:lstStyle/>
            <a:p>
              <a:pPr algn="ctr" eaLnBrk="1" hangingPunct="1"/>
              <a:endParaRPr lang="zh-CN" altLang="en-US">
                <a:solidFill>
                  <a:srgbClr val="FFFFFF"/>
                </a:solidFill>
              </a:endParaRPr>
            </a:p>
          </p:txBody>
        </p:sp>
      </p:grpSp>
      <p:sp>
        <p:nvSpPr>
          <p:cNvPr id="9" name="文本框 15"/>
          <p:cNvSpPr txBox="1">
            <a:spLocks noChangeArrowheads="1"/>
          </p:cNvSpPr>
          <p:nvPr/>
        </p:nvSpPr>
        <p:spPr bwMode="auto">
          <a:xfrm>
            <a:off x="9199820" y="236807"/>
            <a:ext cx="2107084" cy="461963"/>
          </a:xfrm>
          <a:prstGeom prst="rect">
            <a:avLst/>
          </a:prstGeom>
          <a:noFill/>
          <a:ln w="9525">
            <a:noFill/>
            <a:miter lim="800000"/>
          </a:ln>
        </p:spPr>
        <p:txBody>
          <a:bodyPr wrap="square">
            <a:spAutoFit/>
          </a:bodyPr>
          <a:lstStyle/>
          <a:p>
            <a:pPr eaLnBrk="1" hangingPunct="1"/>
            <a:r>
              <a:rPr lang="zh-CN" altLang="en-US" sz="2400" b="1" dirty="0">
                <a:solidFill>
                  <a:srgbClr val="404040"/>
                </a:solidFill>
                <a:latin typeface="微软雅黑" panose="020B0503020204020204" pitchFamily="34" charset="-122"/>
                <a:ea typeface="微软雅黑" panose="020B0503020204020204" pitchFamily="34" charset="-122"/>
              </a:rPr>
              <a:t>三</a:t>
            </a:r>
            <a:r>
              <a:rPr lang="zh-CN" altLang="en-US" sz="2400" b="1">
                <a:solidFill>
                  <a:srgbClr val="404040"/>
                </a:solidFill>
                <a:latin typeface="微软雅黑" panose="020B0503020204020204" pitchFamily="34" charset="-122"/>
                <a:ea typeface="微软雅黑" panose="020B0503020204020204" pitchFamily="34" charset="-122"/>
              </a:rPr>
              <a:t>、项目计划</a:t>
            </a:r>
            <a:endParaRPr lang="zh-CN" altLang="en-US" sz="2400" b="1" dirty="0">
              <a:solidFill>
                <a:srgbClr val="404040"/>
              </a:solidFill>
              <a:latin typeface="微软雅黑" panose="020B0503020204020204" pitchFamily="34" charset="-122"/>
              <a:ea typeface="微软雅黑" panose="020B0503020204020204" pitchFamily="34" charset="-122"/>
            </a:endParaRPr>
          </a:p>
        </p:txBody>
      </p:sp>
      <p:sp>
        <p:nvSpPr>
          <p:cNvPr id="10" name="矩形 9"/>
          <p:cNvSpPr/>
          <p:nvPr/>
        </p:nvSpPr>
        <p:spPr>
          <a:xfrm>
            <a:off x="821709" y="1920626"/>
            <a:ext cx="3433665" cy="506437"/>
          </a:xfrm>
          <a:prstGeom prst="rect">
            <a:avLst/>
          </a:prstGeom>
          <a:solidFill>
            <a:srgbClr val="3637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微软雅黑" panose="020B0503020204020204" pitchFamily="34" charset="-122"/>
                <a:ea typeface="微软雅黑" panose="020B0503020204020204" pitchFamily="34" charset="-122"/>
              </a:rPr>
              <a:t>时间</a:t>
            </a:r>
            <a:endParaRPr lang="zh-CN" altLang="en-US" dirty="0">
              <a:latin typeface="微软雅黑" panose="020B0503020204020204" pitchFamily="34" charset="-122"/>
              <a:ea typeface="微软雅黑" panose="020B0503020204020204" pitchFamily="34" charset="-122"/>
            </a:endParaRPr>
          </a:p>
        </p:txBody>
      </p:sp>
      <p:sp>
        <p:nvSpPr>
          <p:cNvPr id="11" name="矩形 10"/>
          <p:cNvSpPr/>
          <p:nvPr/>
        </p:nvSpPr>
        <p:spPr>
          <a:xfrm>
            <a:off x="4347474" y="1920626"/>
            <a:ext cx="3433665" cy="506437"/>
          </a:xfrm>
          <a:prstGeom prst="rect">
            <a:avLst/>
          </a:prstGeom>
          <a:solidFill>
            <a:srgbClr val="3CB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微软雅黑" panose="020B0503020204020204" pitchFamily="34" charset="-122"/>
                <a:ea typeface="微软雅黑" panose="020B0503020204020204" pitchFamily="34" charset="-122"/>
              </a:rPr>
              <a:t>内容</a:t>
            </a:r>
            <a:endParaRPr lang="zh-CN" altLang="en-US" dirty="0">
              <a:latin typeface="微软雅黑" panose="020B0503020204020204" pitchFamily="34" charset="-122"/>
              <a:ea typeface="微软雅黑" panose="020B0503020204020204" pitchFamily="34" charset="-122"/>
            </a:endParaRPr>
          </a:p>
        </p:txBody>
      </p:sp>
      <p:sp>
        <p:nvSpPr>
          <p:cNvPr id="12" name="矩形 11"/>
          <p:cNvSpPr/>
          <p:nvPr/>
        </p:nvSpPr>
        <p:spPr>
          <a:xfrm>
            <a:off x="7873239" y="1920626"/>
            <a:ext cx="3433665" cy="506437"/>
          </a:xfrm>
          <a:prstGeom prst="rect">
            <a:avLst/>
          </a:prstGeom>
          <a:solidFill>
            <a:srgbClr val="3637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微软雅黑" panose="020B0503020204020204" pitchFamily="34" charset="-122"/>
                <a:ea typeface="微软雅黑" panose="020B0503020204020204" pitchFamily="34" charset="-122"/>
              </a:rPr>
              <a:t>形式</a:t>
            </a:r>
            <a:endParaRPr lang="zh-CN" altLang="en-US" dirty="0">
              <a:latin typeface="微软雅黑" panose="020B0503020204020204" pitchFamily="34" charset="-122"/>
              <a:ea typeface="微软雅黑" panose="020B0503020204020204" pitchFamily="34" charset="-122"/>
            </a:endParaRPr>
          </a:p>
        </p:txBody>
      </p:sp>
      <p:sp>
        <p:nvSpPr>
          <p:cNvPr id="13" name="矩形 12"/>
          <p:cNvSpPr/>
          <p:nvPr/>
        </p:nvSpPr>
        <p:spPr>
          <a:xfrm>
            <a:off x="821709" y="2478286"/>
            <a:ext cx="3433665" cy="5064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a:solidFill>
                  <a:schemeClr val="tx1">
                    <a:lumMod val="75000"/>
                    <a:lumOff val="25000"/>
                  </a:schemeClr>
                </a:solidFill>
                <a:latin typeface="微软雅黑" panose="020B0503020204020204" pitchFamily="34" charset="-122"/>
                <a:ea typeface="微软雅黑" panose="020B0503020204020204" pitchFamily="34" charset="-122"/>
              </a:rPr>
              <a:t>2019</a:t>
            </a: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年</a:t>
            </a:r>
            <a:r>
              <a:rPr lang="en-US" altLang="zh-CN" sz="1600">
                <a:solidFill>
                  <a:schemeClr val="tx1">
                    <a:lumMod val="75000"/>
                    <a:lumOff val="25000"/>
                  </a:schemeClr>
                </a:solidFill>
                <a:latin typeface="微软雅黑" panose="020B0503020204020204" pitchFamily="34" charset="-122"/>
                <a:ea typeface="微软雅黑" panose="020B0503020204020204" pitchFamily="34" charset="-122"/>
              </a:rPr>
              <a:t>3</a:t>
            </a: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月</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矩形 13"/>
          <p:cNvSpPr/>
          <p:nvPr/>
        </p:nvSpPr>
        <p:spPr>
          <a:xfrm>
            <a:off x="4347474" y="2478286"/>
            <a:ext cx="3433665" cy="5064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确定</a:t>
            </a:r>
            <a:r>
              <a:rPr lang="en-US" altLang="zh-CN" sz="1600">
                <a:solidFill>
                  <a:schemeClr val="tx1">
                    <a:lumMod val="75000"/>
                    <a:lumOff val="25000"/>
                  </a:schemeClr>
                </a:solidFill>
                <a:latin typeface="微软雅黑" panose="020B0503020204020204" pitchFamily="34" charset="-122"/>
                <a:ea typeface="微软雅黑" panose="020B0503020204020204" pitchFamily="34" charset="-122"/>
              </a:rPr>
              <a:t>SPC</a:t>
            </a: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的业务痛点和关键点</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矩形 14"/>
          <p:cNvSpPr/>
          <p:nvPr/>
        </p:nvSpPr>
        <p:spPr>
          <a:xfrm>
            <a:off x="7873239" y="2478286"/>
            <a:ext cx="3433665" cy="5064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基层需求调研；中层、高层沟通会</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矩形 15"/>
          <p:cNvSpPr/>
          <p:nvPr/>
        </p:nvSpPr>
        <p:spPr>
          <a:xfrm>
            <a:off x="821709" y="3042596"/>
            <a:ext cx="3433665" cy="5064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a:solidFill>
                  <a:schemeClr val="tx1">
                    <a:lumMod val="75000"/>
                    <a:lumOff val="25000"/>
                  </a:schemeClr>
                </a:solidFill>
                <a:latin typeface="微软雅黑" panose="020B0503020204020204" pitchFamily="34" charset="-122"/>
                <a:ea typeface="微软雅黑" panose="020B0503020204020204" pitchFamily="34" charset="-122"/>
              </a:rPr>
              <a:t>2019</a:t>
            </a: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年</a:t>
            </a:r>
            <a:r>
              <a:rPr lang="en-US" altLang="zh-CN" sz="1600">
                <a:solidFill>
                  <a:schemeClr val="tx1">
                    <a:lumMod val="75000"/>
                    <a:lumOff val="25000"/>
                  </a:schemeClr>
                </a:solidFill>
                <a:latin typeface="微软雅黑" panose="020B0503020204020204" pitchFamily="34" charset="-122"/>
                <a:ea typeface="微软雅黑" panose="020B0503020204020204" pitchFamily="34" charset="-122"/>
              </a:rPr>
              <a:t>4</a:t>
            </a: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月</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矩形 16"/>
          <p:cNvSpPr/>
          <p:nvPr/>
        </p:nvSpPr>
        <p:spPr>
          <a:xfrm>
            <a:off x="4347474" y="3042596"/>
            <a:ext cx="3433665" cy="5064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方案设计</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 name="矩形 17"/>
          <p:cNvSpPr/>
          <p:nvPr/>
        </p:nvSpPr>
        <p:spPr>
          <a:xfrm>
            <a:off x="7873239" y="3042596"/>
            <a:ext cx="3433665" cy="5064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中层沟通、产品供应商沟通</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矩形 18"/>
          <p:cNvSpPr/>
          <p:nvPr/>
        </p:nvSpPr>
        <p:spPr>
          <a:xfrm>
            <a:off x="821709" y="3593880"/>
            <a:ext cx="3433665" cy="5064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a:solidFill>
                  <a:schemeClr val="tx1">
                    <a:lumMod val="75000"/>
                    <a:lumOff val="25000"/>
                  </a:schemeClr>
                </a:solidFill>
                <a:latin typeface="微软雅黑" panose="020B0503020204020204" pitchFamily="34" charset="-122"/>
                <a:ea typeface="微软雅黑" panose="020B0503020204020204" pitchFamily="34" charset="-122"/>
              </a:rPr>
              <a:t>2019</a:t>
            </a: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年</a:t>
            </a:r>
            <a:r>
              <a:rPr lang="en-US" altLang="zh-CN" sz="1600">
                <a:solidFill>
                  <a:schemeClr val="tx1">
                    <a:lumMod val="75000"/>
                    <a:lumOff val="25000"/>
                  </a:schemeClr>
                </a:solidFill>
                <a:latin typeface="微软雅黑" panose="020B0503020204020204" pitchFamily="34" charset="-122"/>
                <a:ea typeface="微软雅黑" panose="020B0503020204020204" pitchFamily="34" charset="-122"/>
              </a:rPr>
              <a:t>5</a:t>
            </a: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月</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矩形 19"/>
          <p:cNvSpPr/>
          <p:nvPr/>
        </p:nvSpPr>
        <p:spPr>
          <a:xfrm>
            <a:off x="4347474" y="3593880"/>
            <a:ext cx="3433665" cy="5064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系统实施</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 name="矩形 20"/>
          <p:cNvSpPr/>
          <p:nvPr/>
        </p:nvSpPr>
        <p:spPr>
          <a:xfrm>
            <a:off x="7873239" y="3593880"/>
            <a:ext cx="3433665" cy="5064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矩形 21">
            <a:extLst>
              <a:ext uri="{FF2B5EF4-FFF2-40B4-BE49-F238E27FC236}">
                <a16:creationId xmlns:a16="http://schemas.microsoft.com/office/drawing/2014/main" id="{5D7F7224-23C5-40C5-8223-602435F38FB9}"/>
              </a:ext>
            </a:extLst>
          </p:cNvPr>
          <p:cNvSpPr/>
          <p:nvPr/>
        </p:nvSpPr>
        <p:spPr>
          <a:xfrm>
            <a:off x="821709" y="4178215"/>
            <a:ext cx="3433665" cy="5064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a:solidFill>
                  <a:schemeClr val="tx1">
                    <a:lumMod val="75000"/>
                    <a:lumOff val="25000"/>
                  </a:schemeClr>
                </a:solidFill>
                <a:latin typeface="微软雅黑" panose="020B0503020204020204" pitchFamily="34" charset="-122"/>
                <a:ea typeface="微软雅黑" panose="020B0503020204020204" pitchFamily="34" charset="-122"/>
              </a:rPr>
              <a:t>2019</a:t>
            </a: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年</a:t>
            </a:r>
            <a:r>
              <a:rPr lang="en-US" altLang="zh-CN" sz="1600">
                <a:solidFill>
                  <a:schemeClr val="tx1">
                    <a:lumMod val="75000"/>
                    <a:lumOff val="25000"/>
                  </a:schemeClr>
                </a:solidFill>
                <a:latin typeface="微软雅黑" panose="020B0503020204020204" pitchFamily="34" charset="-122"/>
                <a:ea typeface="微软雅黑" panose="020B0503020204020204" pitchFamily="34" charset="-122"/>
              </a:rPr>
              <a:t>6</a:t>
            </a: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月</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矩形 22">
            <a:extLst>
              <a:ext uri="{FF2B5EF4-FFF2-40B4-BE49-F238E27FC236}">
                <a16:creationId xmlns:a16="http://schemas.microsoft.com/office/drawing/2014/main" id="{A38D6ADE-05F3-4189-918C-D17627A3A1CD}"/>
              </a:ext>
            </a:extLst>
          </p:cNvPr>
          <p:cNvSpPr/>
          <p:nvPr/>
        </p:nvSpPr>
        <p:spPr>
          <a:xfrm>
            <a:off x="4347474" y="4178215"/>
            <a:ext cx="3433665" cy="5064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上线</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矩形 23">
            <a:extLst>
              <a:ext uri="{FF2B5EF4-FFF2-40B4-BE49-F238E27FC236}">
                <a16:creationId xmlns:a16="http://schemas.microsoft.com/office/drawing/2014/main" id="{86B67EDE-08D7-4756-8745-6C0368C8FF50}"/>
              </a:ext>
            </a:extLst>
          </p:cNvPr>
          <p:cNvSpPr/>
          <p:nvPr/>
        </p:nvSpPr>
        <p:spPr>
          <a:xfrm>
            <a:off x="7873239" y="4178215"/>
            <a:ext cx="3433665" cy="5064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144882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pengqingqing\桌面\2017案例大赛.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6789" y="236985"/>
            <a:ext cx="2121294" cy="630349"/>
          </a:xfrm>
          <a:prstGeom prst="rect">
            <a:avLst/>
          </a:prstGeom>
          <a:noFill/>
          <a:extLst>
            <a:ext uri="{909E8E84-426E-40DD-AFC4-6F175D3DCCD1}">
              <a14:hiddenFill xmlns:a14="http://schemas.microsoft.com/office/drawing/2010/main">
                <a:solidFill>
                  <a:srgbClr val="FFFFFF"/>
                </a:solidFill>
              </a14:hiddenFill>
            </a:ext>
          </a:extLst>
        </p:spPr>
      </p:pic>
      <p:grpSp>
        <p:nvGrpSpPr>
          <p:cNvPr id="7" name="组合 6"/>
          <p:cNvGrpSpPr/>
          <p:nvPr/>
        </p:nvGrpSpPr>
        <p:grpSpPr>
          <a:xfrm>
            <a:off x="11367732" y="244021"/>
            <a:ext cx="824267" cy="400050"/>
            <a:chOff x="11367733" y="352134"/>
            <a:chExt cx="550936" cy="400050"/>
          </a:xfrm>
        </p:grpSpPr>
        <p:sp>
          <p:nvSpPr>
            <p:cNvPr id="4" name="矩形 5"/>
            <p:cNvSpPr>
              <a:spLocks noChangeArrowheads="1"/>
            </p:cNvSpPr>
            <p:nvPr/>
          </p:nvSpPr>
          <p:spPr bwMode="auto">
            <a:xfrm>
              <a:off x="11566244" y="352134"/>
              <a:ext cx="352425" cy="400050"/>
            </a:xfrm>
            <a:prstGeom prst="rect">
              <a:avLst/>
            </a:prstGeom>
            <a:solidFill>
              <a:srgbClr val="3CBBCE"/>
            </a:solidFill>
            <a:ln w="9525">
              <a:noFill/>
              <a:miter lim="800000"/>
            </a:ln>
          </p:spPr>
          <p:txBody>
            <a:bodyPr anchor="ctr"/>
            <a:lstStyle/>
            <a:p>
              <a:pPr algn="ctr" eaLnBrk="1" hangingPunct="1"/>
              <a:endParaRPr lang="zh-CN" altLang="en-US">
                <a:solidFill>
                  <a:srgbClr val="FFFFFF"/>
                </a:solidFill>
              </a:endParaRPr>
            </a:p>
          </p:txBody>
        </p:sp>
        <p:sp>
          <p:nvSpPr>
            <p:cNvPr id="5" name="矩形 6"/>
            <p:cNvSpPr>
              <a:spLocks noChangeArrowheads="1"/>
            </p:cNvSpPr>
            <p:nvPr/>
          </p:nvSpPr>
          <p:spPr bwMode="auto">
            <a:xfrm>
              <a:off x="11367733" y="352134"/>
              <a:ext cx="123825" cy="400050"/>
            </a:xfrm>
            <a:prstGeom prst="rect">
              <a:avLst/>
            </a:prstGeom>
            <a:solidFill>
              <a:srgbClr val="7F7F7F"/>
            </a:solidFill>
            <a:ln w="9525">
              <a:noFill/>
              <a:miter lim="800000"/>
            </a:ln>
          </p:spPr>
          <p:txBody>
            <a:bodyPr anchor="ctr"/>
            <a:lstStyle/>
            <a:p>
              <a:pPr algn="ctr" eaLnBrk="1" hangingPunct="1"/>
              <a:endParaRPr lang="zh-CN" altLang="en-US">
                <a:solidFill>
                  <a:srgbClr val="FFFFFF"/>
                </a:solidFill>
              </a:endParaRPr>
            </a:p>
          </p:txBody>
        </p:sp>
      </p:grpSp>
      <p:sp>
        <p:nvSpPr>
          <p:cNvPr id="9" name="文本框 15"/>
          <p:cNvSpPr txBox="1">
            <a:spLocks noChangeArrowheads="1"/>
          </p:cNvSpPr>
          <p:nvPr/>
        </p:nvSpPr>
        <p:spPr bwMode="auto">
          <a:xfrm>
            <a:off x="8284684" y="236807"/>
            <a:ext cx="3022220" cy="461665"/>
          </a:xfrm>
          <a:prstGeom prst="rect">
            <a:avLst/>
          </a:prstGeom>
          <a:noFill/>
          <a:ln w="9525">
            <a:noFill/>
            <a:miter lim="800000"/>
          </a:ln>
        </p:spPr>
        <p:txBody>
          <a:bodyPr wrap="square">
            <a:spAutoFit/>
          </a:bodyPr>
          <a:lstStyle/>
          <a:p>
            <a:pPr eaLnBrk="1" hangingPunct="1"/>
            <a:r>
              <a:rPr lang="zh-CN" altLang="en-US" sz="2400" b="1">
                <a:solidFill>
                  <a:srgbClr val="404040"/>
                </a:solidFill>
                <a:latin typeface="微软雅黑" panose="020B0503020204020204" pitchFamily="34" charset="-122"/>
                <a:ea typeface="微软雅黑" panose="020B0503020204020204" pitchFamily="34" charset="-122"/>
              </a:rPr>
              <a:t>四、项目过程及控制</a:t>
            </a:r>
            <a:endParaRPr lang="zh-CN" altLang="en-US" sz="2400" b="1" dirty="0">
              <a:solidFill>
                <a:srgbClr val="404040"/>
              </a:solidFill>
              <a:latin typeface="微软雅黑" panose="020B0503020204020204" pitchFamily="34" charset="-122"/>
              <a:ea typeface="微软雅黑" panose="020B0503020204020204" pitchFamily="34" charset="-122"/>
            </a:endParaRPr>
          </a:p>
        </p:txBody>
      </p:sp>
      <p:sp>
        <p:nvSpPr>
          <p:cNvPr id="10" name="矩形 9"/>
          <p:cNvSpPr/>
          <p:nvPr/>
        </p:nvSpPr>
        <p:spPr>
          <a:xfrm>
            <a:off x="631530" y="907073"/>
            <a:ext cx="1705272" cy="506437"/>
          </a:xfrm>
          <a:prstGeom prst="rect">
            <a:avLst/>
          </a:prstGeom>
          <a:solidFill>
            <a:srgbClr val="3637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微软雅黑" panose="020B0503020204020204" pitchFamily="34" charset="-122"/>
                <a:ea typeface="微软雅黑" panose="020B0503020204020204" pitchFamily="34" charset="-122"/>
              </a:rPr>
              <a:t>阶段</a:t>
            </a:r>
            <a:endParaRPr lang="zh-CN" altLang="en-US" dirty="0">
              <a:latin typeface="微软雅黑" panose="020B0503020204020204" pitchFamily="34" charset="-122"/>
              <a:ea typeface="微软雅黑" panose="020B0503020204020204" pitchFamily="34" charset="-122"/>
            </a:endParaRPr>
          </a:p>
        </p:txBody>
      </p:sp>
      <p:sp>
        <p:nvSpPr>
          <p:cNvPr id="11" name="矩形 10"/>
          <p:cNvSpPr/>
          <p:nvPr/>
        </p:nvSpPr>
        <p:spPr>
          <a:xfrm>
            <a:off x="2467043" y="907073"/>
            <a:ext cx="5512622" cy="506437"/>
          </a:xfrm>
          <a:prstGeom prst="rect">
            <a:avLst/>
          </a:prstGeom>
          <a:solidFill>
            <a:srgbClr val="3CB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微软雅黑" panose="020B0503020204020204" pitchFamily="34" charset="-122"/>
                <a:ea typeface="微软雅黑" panose="020B0503020204020204" pitchFamily="34" charset="-122"/>
              </a:rPr>
              <a:t>内容</a:t>
            </a:r>
            <a:endParaRPr lang="zh-CN" altLang="en-US" dirty="0">
              <a:latin typeface="微软雅黑" panose="020B0503020204020204" pitchFamily="34" charset="-122"/>
              <a:ea typeface="微软雅黑" panose="020B0503020204020204" pitchFamily="34" charset="-122"/>
            </a:endParaRPr>
          </a:p>
        </p:txBody>
      </p:sp>
      <p:sp>
        <p:nvSpPr>
          <p:cNvPr id="13" name="矩形 12"/>
          <p:cNvSpPr/>
          <p:nvPr/>
        </p:nvSpPr>
        <p:spPr>
          <a:xfrm>
            <a:off x="631530" y="1503819"/>
            <a:ext cx="1705272" cy="5064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需求调研</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矩形 13"/>
          <p:cNvSpPr/>
          <p:nvPr/>
        </p:nvSpPr>
        <p:spPr>
          <a:xfrm>
            <a:off x="2467043" y="1506190"/>
            <a:ext cx="5512622" cy="45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600">
                <a:solidFill>
                  <a:schemeClr val="tx1">
                    <a:lumMod val="75000"/>
                    <a:lumOff val="25000"/>
                  </a:schemeClr>
                </a:solidFill>
                <a:latin typeface="微软雅黑" panose="020B0503020204020204" pitchFamily="34" charset="-122"/>
                <a:ea typeface="微软雅黑" panose="020B0503020204020204" pitchFamily="34" charset="-122"/>
              </a:rPr>
              <a:t>1</a:t>
            </a: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、基层需求调研（业务需求、痛点、关键点、系统需求）</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矩形 16"/>
          <p:cNvSpPr/>
          <p:nvPr/>
        </p:nvSpPr>
        <p:spPr>
          <a:xfrm>
            <a:off x="2467043" y="2048870"/>
            <a:ext cx="5512622" cy="450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600">
                <a:solidFill>
                  <a:schemeClr val="tx1">
                    <a:lumMod val="75000"/>
                    <a:lumOff val="25000"/>
                  </a:schemeClr>
                </a:solidFill>
                <a:latin typeface="微软雅黑" panose="020B0503020204020204" pitchFamily="34" charset="-122"/>
                <a:ea typeface="微软雅黑" panose="020B0503020204020204" pitchFamily="34" charset="-122"/>
              </a:rPr>
              <a:t>2</a:t>
            </a: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、调研报告中层、高层沟通（公司策略匹配、效益评估）</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矩形 19"/>
          <p:cNvSpPr/>
          <p:nvPr/>
        </p:nvSpPr>
        <p:spPr>
          <a:xfrm>
            <a:off x="2467043" y="2591550"/>
            <a:ext cx="5512622" cy="45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600">
                <a:solidFill>
                  <a:schemeClr val="tx1">
                    <a:lumMod val="75000"/>
                    <a:lumOff val="25000"/>
                  </a:schemeClr>
                </a:solidFill>
                <a:latin typeface="微软雅黑" panose="020B0503020204020204" pitchFamily="34" charset="-122"/>
                <a:ea typeface="微软雅黑" panose="020B0503020204020204" pitchFamily="34" charset="-122"/>
              </a:rPr>
              <a:t>3</a:t>
            </a: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、调研报告确定</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矩形 21">
            <a:extLst>
              <a:ext uri="{FF2B5EF4-FFF2-40B4-BE49-F238E27FC236}">
                <a16:creationId xmlns:a16="http://schemas.microsoft.com/office/drawing/2014/main" id="{5D7F7224-23C5-40C5-8223-602435F38FB9}"/>
              </a:ext>
            </a:extLst>
          </p:cNvPr>
          <p:cNvSpPr/>
          <p:nvPr/>
        </p:nvSpPr>
        <p:spPr>
          <a:xfrm>
            <a:off x="631530" y="3134230"/>
            <a:ext cx="1705272" cy="5064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方案设计</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矩形 22">
            <a:extLst>
              <a:ext uri="{FF2B5EF4-FFF2-40B4-BE49-F238E27FC236}">
                <a16:creationId xmlns:a16="http://schemas.microsoft.com/office/drawing/2014/main" id="{A38D6ADE-05F3-4189-918C-D17627A3A1CD}"/>
              </a:ext>
            </a:extLst>
          </p:cNvPr>
          <p:cNvSpPr/>
          <p:nvPr/>
        </p:nvSpPr>
        <p:spPr>
          <a:xfrm>
            <a:off x="2467043" y="3134230"/>
            <a:ext cx="5512622" cy="45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600">
                <a:solidFill>
                  <a:schemeClr val="tx1">
                    <a:lumMod val="75000"/>
                    <a:lumOff val="25000"/>
                  </a:schemeClr>
                </a:solidFill>
                <a:latin typeface="微软雅黑" panose="020B0503020204020204" pitchFamily="34" charset="-122"/>
                <a:ea typeface="微软雅黑" panose="020B0503020204020204" pitchFamily="34" charset="-122"/>
              </a:rPr>
              <a:t>1</a:t>
            </a: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、方案设计（系统架构、功能设计方案、界面初稿）</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矩形 24">
            <a:extLst>
              <a:ext uri="{FF2B5EF4-FFF2-40B4-BE49-F238E27FC236}">
                <a16:creationId xmlns:a16="http://schemas.microsoft.com/office/drawing/2014/main" id="{FD8CD4E4-081A-4C67-8E5A-805D6F223117}"/>
              </a:ext>
            </a:extLst>
          </p:cNvPr>
          <p:cNvSpPr/>
          <p:nvPr/>
        </p:nvSpPr>
        <p:spPr>
          <a:xfrm>
            <a:off x="2467043" y="3676910"/>
            <a:ext cx="5512622" cy="45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600">
                <a:solidFill>
                  <a:schemeClr val="tx1">
                    <a:lumMod val="75000"/>
                    <a:lumOff val="25000"/>
                  </a:schemeClr>
                </a:solidFill>
                <a:latin typeface="微软雅黑" panose="020B0503020204020204" pitchFamily="34" charset="-122"/>
                <a:ea typeface="微软雅黑" panose="020B0503020204020204" pitchFamily="34" charset="-122"/>
              </a:rPr>
              <a:t>2</a:t>
            </a: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、方案设计沟通和确认</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矩形 23">
            <a:extLst>
              <a:ext uri="{FF2B5EF4-FFF2-40B4-BE49-F238E27FC236}">
                <a16:creationId xmlns:a16="http://schemas.microsoft.com/office/drawing/2014/main" id="{22CEB945-C123-4FB3-A9B3-E06020DB3749}"/>
              </a:ext>
            </a:extLst>
          </p:cNvPr>
          <p:cNvSpPr/>
          <p:nvPr/>
        </p:nvSpPr>
        <p:spPr>
          <a:xfrm>
            <a:off x="8213846" y="1506190"/>
            <a:ext cx="3774953" cy="15353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en-US" altLang="zh-CN" sz="1600">
                <a:solidFill>
                  <a:schemeClr val="tx1">
                    <a:lumMod val="75000"/>
                    <a:lumOff val="25000"/>
                  </a:schemeClr>
                </a:solidFill>
                <a:latin typeface="微软雅黑" panose="020B0503020204020204" pitchFamily="34" charset="-122"/>
                <a:ea typeface="微软雅黑" panose="020B0503020204020204" pitchFamily="34" charset="-122"/>
              </a:rPr>
              <a:t>SPC</a:t>
            </a: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工具发掘过程中的异常，并立即采取改善措施，使过程恢复正常的方法 。利用统计的方法来监控制程的状态，确定生产过程在管制的状态下，以降低产品品质的变异。</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矩形 32">
            <a:extLst>
              <a:ext uri="{FF2B5EF4-FFF2-40B4-BE49-F238E27FC236}">
                <a16:creationId xmlns:a16="http://schemas.microsoft.com/office/drawing/2014/main" id="{2C524BAB-455F-4E41-8C30-B4B2AD36DCD6}"/>
              </a:ext>
            </a:extLst>
          </p:cNvPr>
          <p:cNvSpPr/>
          <p:nvPr/>
        </p:nvSpPr>
        <p:spPr>
          <a:xfrm>
            <a:off x="8213846" y="3134230"/>
            <a:ext cx="3774953" cy="99268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en-US" altLang="zh-CN" sz="1600">
                <a:solidFill>
                  <a:schemeClr val="tx1">
                    <a:lumMod val="75000"/>
                    <a:lumOff val="25000"/>
                  </a:schemeClr>
                </a:solidFill>
                <a:latin typeface="微软雅黑" panose="020B0503020204020204" pitchFamily="34" charset="-122"/>
                <a:ea typeface="微软雅黑" panose="020B0503020204020204" pitchFamily="34" charset="-122"/>
              </a:rPr>
              <a:t>SPC</a:t>
            </a: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的计算方法、展示方法设计</a:t>
            </a:r>
            <a:endParaRPr lang="en-US" altLang="zh-CN" sz="160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0000"/>
              </a:lnSpc>
            </a:pP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整合机器学习算法</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矩形 35">
            <a:extLst>
              <a:ext uri="{FF2B5EF4-FFF2-40B4-BE49-F238E27FC236}">
                <a16:creationId xmlns:a16="http://schemas.microsoft.com/office/drawing/2014/main" id="{FD9D0ABF-7380-4700-A249-D367E1CC9F1D}"/>
              </a:ext>
            </a:extLst>
          </p:cNvPr>
          <p:cNvSpPr/>
          <p:nvPr/>
        </p:nvSpPr>
        <p:spPr>
          <a:xfrm>
            <a:off x="8213844" y="907073"/>
            <a:ext cx="3774953" cy="506437"/>
          </a:xfrm>
          <a:prstGeom prst="rect">
            <a:avLst/>
          </a:prstGeom>
          <a:solidFill>
            <a:srgbClr val="3CB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微软雅黑" panose="020B0503020204020204" pitchFamily="34" charset="-122"/>
                <a:ea typeface="微软雅黑" panose="020B0503020204020204" pitchFamily="34" charset="-122"/>
              </a:rPr>
              <a:t>描述</a:t>
            </a:r>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73964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7" grpId="0" animBg="1"/>
      <p:bldP spid="20" grpId="0" animBg="1"/>
      <p:bldP spid="22" grpId="0" animBg="1"/>
      <p:bldP spid="23" grpId="0" animBg="1"/>
      <p:bldP spid="25" grpId="0" animBg="1"/>
      <p:bldP spid="24" grpId="0" animBg="1"/>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pengqingqing\桌面\2017案例大赛.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6789" y="236985"/>
            <a:ext cx="2121294" cy="630349"/>
          </a:xfrm>
          <a:prstGeom prst="rect">
            <a:avLst/>
          </a:prstGeom>
          <a:noFill/>
          <a:extLst>
            <a:ext uri="{909E8E84-426E-40DD-AFC4-6F175D3DCCD1}">
              <a14:hiddenFill xmlns:a14="http://schemas.microsoft.com/office/drawing/2010/main">
                <a:solidFill>
                  <a:srgbClr val="FFFFFF"/>
                </a:solidFill>
              </a14:hiddenFill>
            </a:ext>
          </a:extLst>
        </p:spPr>
      </p:pic>
      <p:grpSp>
        <p:nvGrpSpPr>
          <p:cNvPr id="7" name="组合 6"/>
          <p:cNvGrpSpPr/>
          <p:nvPr/>
        </p:nvGrpSpPr>
        <p:grpSpPr>
          <a:xfrm>
            <a:off x="11367732" y="244021"/>
            <a:ext cx="824267" cy="400050"/>
            <a:chOff x="11367733" y="352134"/>
            <a:chExt cx="550936" cy="400050"/>
          </a:xfrm>
        </p:grpSpPr>
        <p:sp>
          <p:nvSpPr>
            <p:cNvPr id="4" name="矩形 5"/>
            <p:cNvSpPr>
              <a:spLocks noChangeArrowheads="1"/>
            </p:cNvSpPr>
            <p:nvPr/>
          </p:nvSpPr>
          <p:spPr bwMode="auto">
            <a:xfrm>
              <a:off x="11566244" y="352134"/>
              <a:ext cx="352425" cy="400050"/>
            </a:xfrm>
            <a:prstGeom prst="rect">
              <a:avLst/>
            </a:prstGeom>
            <a:solidFill>
              <a:srgbClr val="3CBBCE"/>
            </a:solidFill>
            <a:ln w="9525">
              <a:noFill/>
              <a:miter lim="800000"/>
            </a:ln>
          </p:spPr>
          <p:txBody>
            <a:bodyPr anchor="ctr"/>
            <a:lstStyle/>
            <a:p>
              <a:pPr algn="ctr" eaLnBrk="1" hangingPunct="1"/>
              <a:endParaRPr lang="zh-CN" altLang="en-US">
                <a:solidFill>
                  <a:srgbClr val="FFFFFF"/>
                </a:solidFill>
              </a:endParaRPr>
            </a:p>
          </p:txBody>
        </p:sp>
        <p:sp>
          <p:nvSpPr>
            <p:cNvPr id="5" name="矩形 6"/>
            <p:cNvSpPr>
              <a:spLocks noChangeArrowheads="1"/>
            </p:cNvSpPr>
            <p:nvPr/>
          </p:nvSpPr>
          <p:spPr bwMode="auto">
            <a:xfrm>
              <a:off x="11367733" y="352134"/>
              <a:ext cx="123825" cy="400050"/>
            </a:xfrm>
            <a:prstGeom prst="rect">
              <a:avLst/>
            </a:prstGeom>
            <a:solidFill>
              <a:srgbClr val="7F7F7F"/>
            </a:solidFill>
            <a:ln w="9525">
              <a:noFill/>
              <a:miter lim="800000"/>
            </a:ln>
          </p:spPr>
          <p:txBody>
            <a:bodyPr anchor="ctr"/>
            <a:lstStyle/>
            <a:p>
              <a:pPr algn="ctr" eaLnBrk="1" hangingPunct="1"/>
              <a:endParaRPr lang="zh-CN" altLang="en-US">
                <a:solidFill>
                  <a:srgbClr val="FFFFFF"/>
                </a:solidFill>
              </a:endParaRPr>
            </a:p>
          </p:txBody>
        </p:sp>
      </p:grpSp>
      <p:sp>
        <p:nvSpPr>
          <p:cNvPr id="9" name="文本框 15"/>
          <p:cNvSpPr txBox="1">
            <a:spLocks noChangeArrowheads="1"/>
          </p:cNvSpPr>
          <p:nvPr/>
        </p:nvSpPr>
        <p:spPr bwMode="auto">
          <a:xfrm>
            <a:off x="8284684" y="236807"/>
            <a:ext cx="3022220" cy="461665"/>
          </a:xfrm>
          <a:prstGeom prst="rect">
            <a:avLst/>
          </a:prstGeom>
          <a:noFill/>
          <a:ln w="9525">
            <a:noFill/>
            <a:miter lim="800000"/>
          </a:ln>
        </p:spPr>
        <p:txBody>
          <a:bodyPr wrap="square">
            <a:spAutoFit/>
          </a:bodyPr>
          <a:lstStyle/>
          <a:p>
            <a:pPr eaLnBrk="1" hangingPunct="1"/>
            <a:r>
              <a:rPr lang="zh-CN" altLang="en-US" sz="2400" b="1">
                <a:solidFill>
                  <a:srgbClr val="404040"/>
                </a:solidFill>
                <a:latin typeface="微软雅黑" panose="020B0503020204020204" pitchFamily="34" charset="-122"/>
                <a:ea typeface="微软雅黑" panose="020B0503020204020204" pitchFamily="34" charset="-122"/>
              </a:rPr>
              <a:t>四、项目过程及控制</a:t>
            </a:r>
            <a:endParaRPr lang="zh-CN" altLang="en-US" sz="2400" b="1" dirty="0">
              <a:solidFill>
                <a:srgbClr val="404040"/>
              </a:solidFill>
              <a:latin typeface="微软雅黑" panose="020B0503020204020204" pitchFamily="34" charset="-122"/>
              <a:ea typeface="微软雅黑" panose="020B0503020204020204" pitchFamily="34" charset="-122"/>
            </a:endParaRPr>
          </a:p>
        </p:txBody>
      </p:sp>
      <p:pic>
        <p:nvPicPr>
          <p:cNvPr id="19" name="图片 18">
            <a:extLst>
              <a:ext uri="{FF2B5EF4-FFF2-40B4-BE49-F238E27FC236}">
                <a16:creationId xmlns:a16="http://schemas.microsoft.com/office/drawing/2014/main" id="{5D3A16E0-BF02-4A65-BE7A-926FB7E7F2E4}"/>
              </a:ext>
            </a:extLst>
          </p:cNvPr>
          <p:cNvPicPr>
            <a:picLocks noChangeAspect="1"/>
          </p:cNvPicPr>
          <p:nvPr/>
        </p:nvPicPr>
        <p:blipFill>
          <a:blip r:embed="rId3"/>
          <a:stretch>
            <a:fillRect/>
          </a:stretch>
        </p:blipFill>
        <p:spPr>
          <a:xfrm>
            <a:off x="149946" y="1702598"/>
            <a:ext cx="3205729" cy="1600057"/>
          </a:xfrm>
          <a:prstGeom prst="rect">
            <a:avLst/>
          </a:prstGeom>
        </p:spPr>
      </p:pic>
      <p:pic>
        <p:nvPicPr>
          <p:cNvPr id="26" name="图片 25">
            <a:extLst>
              <a:ext uri="{FF2B5EF4-FFF2-40B4-BE49-F238E27FC236}">
                <a16:creationId xmlns:a16="http://schemas.microsoft.com/office/drawing/2014/main" id="{819F7EBD-90C3-404B-A5B6-81EAC5827DDE}"/>
              </a:ext>
            </a:extLst>
          </p:cNvPr>
          <p:cNvPicPr>
            <a:picLocks noChangeAspect="1"/>
          </p:cNvPicPr>
          <p:nvPr/>
        </p:nvPicPr>
        <p:blipFill>
          <a:blip r:embed="rId4"/>
          <a:stretch>
            <a:fillRect/>
          </a:stretch>
        </p:blipFill>
        <p:spPr>
          <a:xfrm>
            <a:off x="3557151" y="1600696"/>
            <a:ext cx="3007552" cy="1726165"/>
          </a:xfrm>
          <a:prstGeom prst="rect">
            <a:avLst/>
          </a:prstGeom>
        </p:spPr>
      </p:pic>
      <p:sp>
        <p:nvSpPr>
          <p:cNvPr id="10" name="矩形 9">
            <a:extLst>
              <a:ext uri="{FF2B5EF4-FFF2-40B4-BE49-F238E27FC236}">
                <a16:creationId xmlns:a16="http://schemas.microsoft.com/office/drawing/2014/main" id="{406E4C5B-97CF-4BAA-B735-7DD7FED22365}"/>
              </a:ext>
            </a:extLst>
          </p:cNvPr>
          <p:cNvSpPr/>
          <p:nvPr/>
        </p:nvSpPr>
        <p:spPr bwMode="auto">
          <a:xfrm>
            <a:off x="404511" y="1114953"/>
            <a:ext cx="6577704" cy="484367"/>
          </a:xfrm>
          <a:prstGeom prst="rect">
            <a:avLst/>
          </a:prstGeom>
          <a:no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50000"/>
              </a:lnSpc>
              <a:spcBef>
                <a:spcPct val="0"/>
              </a:spcBef>
              <a:spcAft>
                <a:spcPct val="0"/>
              </a:spcAft>
              <a:buClrTx/>
              <a:buSzTx/>
              <a:buFont typeface="Arial" panose="020B0604020202020204" pitchFamily="34" charset="0"/>
              <a:buNone/>
            </a:pPr>
            <a:r>
              <a:rPr lang="zh-CN" altLang="en-US">
                <a:latin typeface="微软雅黑" panose="020B0503020204020204" pitchFamily="34" charset="-122"/>
                <a:ea typeface="微软雅黑" panose="020B0503020204020204" pitchFamily="34" charset="-122"/>
              </a:rPr>
              <a:t>方案中我们核心采用</a:t>
            </a:r>
            <a:r>
              <a:rPr lang="en-US" altLang="zh-CN">
                <a:latin typeface="微软雅黑" panose="020B0503020204020204" pitchFamily="34" charset="-122"/>
                <a:ea typeface="微软雅黑" panose="020B0503020204020204" pitchFamily="34" charset="-122"/>
              </a:rPr>
              <a:t>SPC</a:t>
            </a:r>
            <a:r>
              <a:rPr lang="zh-CN" altLang="en-US">
                <a:latin typeface="微软雅黑" panose="020B0503020204020204" pitchFamily="34" charset="-122"/>
                <a:ea typeface="微软雅黑" panose="020B0503020204020204" pitchFamily="34" charset="-122"/>
              </a:rPr>
              <a:t>标准的算法，来识别过程异常</a:t>
            </a:r>
            <a:endParaRPr lang="en-US" altLang="zh-CN">
              <a:latin typeface="微软雅黑" panose="020B0503020204020204" pitchFamily="34" charset="-122"/>
              <a:ea typeface="微软雅黑" panose="020B0503020204020204" pitchFamily="34" charset="-122"/>
            </a:endParaRPr>
          </a:p>
        </p:txBody>
      </p:sp>
      <p:pic>
        <p:nvPicPr>
          <p:cNvPr id="2" name="图片 1">
            <a:extLst>
              <a:ext uri="{FF2B5EF4-FFF2-40B4-BE49-F238E27FC236}">
                <a16:creationId xmlns:a16="http://schemas.microsoft.com/office/drawing/2014/main" id="{591C8A63-78E1-4970-9E9B-B9E37B394034}"/>
              </a:ext>
            </a:extLst>
          </p:cNvPr>
          <p:cNvPicPr>
            <a:picLocks noChangeAspect="1"/>
          </p:cNvPicPr>
          <p:nvPr/>
        </p:nvPicPr>
        <p:blipFill>
          <a:blip r:embed="rId5"/>
          <a:stretch>
            <a:fillRect/>
          </a:stretch>
        </p:blipFill>
        <p:spPr>
          <a:xfrm>
            <a:off x="596430" y="4750685"/>
            <a:ext cx="2514236" cy="1941516"/>
          </a:xfrm>
          <a:prstGeom prst="rect">
            <a:avLst/>
          </a:prstGeom>
        </p:spPr>
      </p:pic>
      <p:pic>
        <p:nvPicPr>
          <p:cNvPr id="6" name="图片 5">
            <a:extLst>
              <a:ext uri="{FF2B5EF4-FFF2-40B4-BE49-F238E27FC236}">
                <a16:creationId xmlns:a16="http://schemas.microsoft.com/office/drawing/2014/main" id="{3F98F31B-65B5-4F21-8535-46CDB1B5AE2B}"/>
              </a:ext>
            </a:extLst>
          </p:cNvPr>
          <p:cNvPicPr>
            <a:picLocks noChangeAspect="1"/>
          </p:cNvPicPr>
          <p:nvPr/>
        </p:nvPicPr>
        <p:blipFill>
          <a:blip r:embed="rId6"/>
          <a:stretch>
            <a:fillRect/>
          </a:stretch>
        </p:blipFill>
        <p:spPr>
          <a:xfrm>
            <a:off x="4239942" y="4750685"/>
            <a:ext cx="3138340" cy="1941516"/>
          </a:xfrm>
          <a:prstGeom prst="rect">
            <a:avLst/>
          </a:prstGeom>
        </p:spPr>
      </p:pic>
      <p:pic>
        <p:nvPicPr>
          <p:cNvPr id="8" name="图片 7">
            <a:extLst>
              <a:ext uri="{FF2B5EF4-FFF2-40B4-BE49-F238E27FC236}">
                <a16:creationId xmlns:a16="http://schemas.microsoft.com/office/drawing/2014/main" id="{50AAEDE3-000C-4564-AF71-BAC08D123B53}"/>
              </a:ext>
            </a:extLst>
          </p:cNvPr>
          <p:cNvPicPr>
            <a:picLocks noChangeAspect="1"/>
          </p:cNvPicPr>
          <p:nvPr/>
        </p:nvPicPr>
        <p:blipFill>
          <a:blip r:embed="rId7"/>
          <a:stretch>
            <a:fillRect/>
          </a:stretch>
        </p:blipFill>
        <p:spPr>
          <a:xfrm>
            <a:off x="8457336" y="4925505"/>
            <a:ext cx="3209270" cy="1766696"/>
          </a:xfrm>
          <a:prstGeom prst="rect">
            <a:avLst/>
          </a:prstGeom>
        </p:spPr>
      </p:pic>
      <p:sp>
        <p:nvSpPr>
          <p:cNvPr id="11" name="文本框 10">
            <a:extLst>
              <a:ext uri="{FF2B5EF4-FFF2-40B4-BE49-F238E27FC236}">
                <a16:creationId xmlns:a16="http://schemas.microsoft.com/office/drawing/2014/main" id="{59FB3FE4-CF16-413E-B417-25255D72562F}"/>
              </a:ext>
            </a:extLst>
          </p:cNvPr>
          <p:cNvSpPr txBox="1"/>
          <p:nvPr/>
        </p:nvSpPr>
        <p:spPr>
          <a:xfrm>
            <a:off x="810949" y="4283842"/>
            <a:ext cx="2276585" cy="369332"/>
          </a:xfrm>
          <a:prstGeom prst="rect">
            <a:avLst/>
          </a:prstGeom>
          <a:noFill/>
        </p:spPr>
        <p:txBody>
          <a:bodyPr wrap="none" rtlCol="0">
            <a:spAutoFit/>
          </a:bodyPr>
          <a:lstStyle/>
          <a:p>
            <a:r>
              <a:rPr lang="zh-CN" altLang="en-US" b="1">
                <a:solidFill>
                  <a:schemeClr val="accent1">
                    <a:lumMod val="50000"/>
                  </a:schemeClr>
                </a:solidFill>
                <a:latin typeface="微软雅黑" panose="020B0503020204020204" pitchFamily="34" charset="-122"/>
                <a:ea typeface="微软雅黑" panose="020B0503020204020204" pitchFamily="34" charset="-122"/>
              </a:rPr>
              <a:t>机器学习</a:t>
            </a:r>
            <a:r>
              <a:rPr lang="en-US" altLang="zh-CN" b="1">
                <a:solidFill>
                  <a:schemeClr val="accent1">
                    <a:lumMod val="50000"/>
                  </a:schemeClr>
                </a:solidFill>
                <a:latin typeface="微软雅黑" panose="020B0503020204020204" pitchFamily="34" charset="-122"/>
                <a:ea typeface="微软雅黑" panose="020B0503020204020204" pitchFamily="34" charset="-122"/>
              </a:rPr>
              <a:t>-K</a:t>
            </a:r>
            <a:r>
              <a:rPr lang="zh-CN" altLang="en-US" b="1">
                <a:solidFill>
                  <a:schemeClr val="accent1">
                    <a:lumMod val="50000"/>
                  </a:schemeClr>
                </a:solidFill>
                <a:latin typeface="微软雅黑" panose="020B0503020204020204" pitchFamily="34" charset="-122"/>
                <a:ea typeface="微软雅黑" panose="020B0503020204020204" pitchFamily="34" charset="-122"/>
              </a:rPr>
              <a:t>均值算法</a:t>
            </a:r>
            <a:endParaRPr lang="en-US" altLang="zh-CN" b="1">
              <a:solidFill>
                <a:schemeClr val="accent1">
                  <a:lumMod val="50000"/>
                </a:schemeClr>
              </a:solidFill>
              <a:latin typeface="微软雅黑" panose="020B0503020204020204" pitchFamily="34" charset="-122"/>
              <a:ea typeface="微软雅黑" panose="020B0503020204020204" pitchFamily="34" charset="-122"/>
            </a:endParaRPr>
          </a:p>
        </p:txBody>
      </p:sp>
      <p:sp>
        <p:nvSpPr>
          <p:cNvPr id="12" name="文本框 11">
            <a:extLst>
              <a:ext uri="{FF2B5EF4-FFF2-40B4-BE49-F238E27FC236}">
                <a16:creationId xmlns:a16="http://schemas.microsoft.com/office/drawing/2014/main" id="{EF5EF8F8-5446-48BA-9D6A-60A5E03C753D}"/>
              </a:ext>
            </a:extLst>
          </p:cNvPr>
          <p:cNvSpPr txBox="1"/>
          <p:nvPr/>
        </p:nvSpPr>
        <p:spPr>
          <a:xfrm>
            <a:off x="4285673" y="4283842"/>
            <a:ext cx="3034805" cy="369332"/>
          </a:xfrm>
          <a:prstGeom prst="rect">
            <a:avLst/>
          </a:prstGeom>
          <a:noFill/>
        </p:spPr>
        <p:txBody>
          <a:bodyPr wrap="none" rtlCol="0">
            <a:spAutoFit/>
          </a:bodyPr>
          <a:lstStyle/>
          <a:p>
            <a:r>
              <a:rPr lang="zh-CN" altLang="en-US" b="1">
                <a:solidFill>
                  <a:schemeClr val="accent1">
                    <a:lumMod val="50000"/>
                  </a:schemeClr>
                </a:solidFill>
                <a:latin typeface="微软雅黑" panose="020B0503020204020204" pitchFamily="34" charset="-122"/>
                <a:ea typeface="微软雅黑" panose="020B0503020204020204" pitchFamily="34" charset="-122"/>
              </a:rPr>
              <a:t>集成学习聚类算法</a:t>
            </a:r>
            <a:r>
              <a:rPr lang="en-US" altLang="zh-CN" b="1">
                <a:solidFill>
                  <a:schemeClr val="accent1">
                    <a:lumMod val="50000"/>
                  </a:schemeClr>
                </a:solidFill>
                <a:latin typeface="微软雅黑" panose="020B0503020204020204" pitchFamily="34" charset="-122"/>
                <a:ea typeface="微软雅黑" panose="020B0503020204020204" pitchFamily="34" charset="-122"/>
              </a:rPr>
              <a:t>DBSCAN</a:t>
            </a:r>
          </a:p>
        </p:txBody>
      </p:sp>
      <p:sp>
        <p:nvSpPr>
          <p:cNvPr id="13" name="文本框 12">
            <a:extLst>
              <a:ext uri="{FF2B5EF4-FFF2-40B4-BE49-F238E27FC236}">
                <a16:creationId xmlns:a16="http://schemas.microsoft.com/office/drawing/2014/main" id="{1AEBF664-A6D0-4C78-A304-0DC480A00EDA}"/>
              </a:ext>
            </a:extLst>
          </p:cNvPr>
          <p:cNvSpPr txBox="1"/>
          <p:nvPr/>
        </p:nvSpPr>
        <p:spPr>
          <a:xfrm>
            <a:off x="8650584" y="4283842"/>
            <a:ext cx="2803973" cy="369332"/>
          </a:xfrm>
          <a:prstGeom prst="rect">
            <a:avLst/>
          </a:prstGeom>
          <a:noFill/>
        </p:spPr>
        <p:txBody>
          <a:bodyPr wrap="none" rtlCol="0">
            <a:spAutoFit/>
          </a:bodyPr>
          <a:lstStyle/>
          <a:p>
            <a:r>
              <a:rPr lang="zh-CN" altLang="en-US" b="1">
                <a:solidFill>
                  <a:schemeClr val="accent1">
                    <a:lumMod val="50000"/>
                  </a:schemeClr>
                </a:solidFill>
                <a:latin typeface="微软雅黑" panose="020B0503020204020204" pitchFamily="34" charset="-122"/>
                <a:ea typeface="微软雅黑" panose="020B0503020204020204" pitchFamily="34" charset="-122"/>
              </a:rPr>
              <a:t>支持向量机</a:t>
            </a:r>
            <a:r>
              <a:rPr lang="en-US" altLang="zh-CN" b="1">
                <a:solidFill>
                  <a:schemeClr val="accent1">
                    <a:lumMod val="50000"/>
                  </a:schemeClr>
                </a:solidFill>
                <a:latin typeface="微软雅黑" panose="020B0503020204020204" pitchFamily="34" charset="-122"/>
                <a:ea typeface="微软雅黑" panose="020B0503020204020204" pitchFamily="34" charset="-122"/>
              </a:rPr>
              <a:t>SVM</a:t>
            </a:r>
            <a:r>
              <a:rPr lang="zh-CN" altLang="en-US" b="1">
                <a:solidFill>
                  <a:schemeClr val="accent1">
                    <a:lumMod val="50000"/>
                  </a:schemeClr>
                </a:solidFill>
                <a:latin typeface="微软雅黑" panose="020B0503020204020204" pitchFamily="34" charset="-122"/>
                <a:ea typeface="微软雅黑" panose="020B0503020204020204" pitchFamily="34" charset="-122"/>
              </a:rPr>
              <a:t>分类算法</a:t>
            </a:r>
          </a:p>
        </p:txBody>
      </p:sp>
      <p:sp>
        <p:nvSpPr>
          <p:cNvPr id="16" name="矩形 15">
            <a:extLst>
              <a:ext uri="{FF2B5EF4-FFF2-40B4-BE49-F238E27FC236}">
                <a16:creationId xmlns:a16="http://schemas.microsoft.com/office/drawing/2014/main" id="{178A8C14-533E-4D56-BD9B-59A8E87CB67D}"/>
              </a:ext>
            </a:extLst>
          </p:cNvPr>
          <p:cNvSpPr/>
          <p:nvPr/>
        </p:nvSpPr>
        <p:spPr>
          <a:xfrm>
            <a:off x="461450" y="3404495"/>
            <a:ext cx="9736347" cy="458908"/>
          </a:xfrm>
          <a:prstGeom prst="rect">
            <a:avLst/>
          </a:prstGeom>
        </p:spPr>
        <p:txBody>
          <a:bodyPr wrap="square">
            <a:spAutoFit/>
          </a:bodyPr>
          <a:lstStyle/>
          <a:p>
            <a:pPr>
              <a:lnSpc>
                <a:spcPct val="150000"/>
              </a:lnSpc>
            </a:pPr>
            <a:r>
              <a:rPr lang="zh-CN" altLang="en-US" b="1">
                <a:solidFill>
                  <a:schemeClr val="accent1">
                    <a:lumMod val="50000"/>
                  </a:schemeClr>
                </a:solidFill>
                <a:latin typeface="微软雅黑" panose="020B0503020204020204" pitchFamily="34" charset="-122"/>
                <a:ea typeface="微软雅黑" panose="020B0503020204020204" pitchFamily="34" charset="-122"/>
              </a:rPr>
              <a:t>同时我们加入了三种机器学习的异常检测算法来增强我们的异常检测能力。</a:t>
            </a:r>
          </a:p>
        </p:txBody>
      </p:sp>
      <p:cxnSp>
        <p:nvCxnSpPr>
          <p:cNvPr id="18" name="直接连接符 17">
            <a:extLst>
              <a:ext uri="{FF2B5EF4-FFF2-40B4-BE49-F238E27FC236}">
                <a16:creationId xmlns:a16="http://schemas.microsoft.com/office/drawing/2014/main" id="{9F7DDC33-B1CF-433F-A2F6-D727CF5E5962}"/>
              </a:ext>
            </a:extLst>
          </p:cNvPr>
          <p:cNvCxnSpPr/>
          <p:nvPr/>
        </p:nvCxnSpPr>
        <p:spPr bwMode="auto">
          <a:xfrm>
            <a:off x="561926" y="3888862"/>
            <a:ext cx="9617245" cy="0"/>
          </a:xfrm>
          <a:prstGeom prst="line">
            <a:avLst/>
          </a:prstGeom>
          <a:ln w="38100">
            <a:solidFill>
              <a:srgbClr val="FF0000"/>
            </a:solidFill>
            <a:headEnd type="none" w="med" len="med"/>
            <a:tailEnd type="none" w="med" len="med"/>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4487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10"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par>
                                <p:cTn id="21" presetID="10"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par>
                                <p:cTn id="37" presetID="10"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par>
                                <p:cTn id="45" presetID="10" presetClass="entr" presetSubtype="0" fill="hold"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pengqingqing\桌面\2017案例大赛.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6789" y="236985"/>
            <a:ext cx="2121294" cy="630349"/>
          </a:xfrm>
          <a:prstGeom prst="rect">
            <a:avLst/>
          </a:prstGeom>
          <a:noFill/>
          <a:extLst>
            <a:ext uri="{909E8E84-426E-40DD-AFC4-6F175D3DCCD1}">
              <a14:hiddenFill xmlns:a14="http://schemas.microsoft.com/office/drawing/2010/main">
                <a:solidFill>
                  <a:srgbClr val="FFFFFF"/>
                </a:solidFill>
              </a14:hiddenFill>
            </a:ext>
          </a:extLst>
        </p:spPr>
      </p:pic>
      <p:grpSp>
        <p:nvGrpSpPr>
          <p:cNvPr id="7" name="组合 6"/>
          <p:cNvGrpSpPr/>
          <p:nvPr/>
        </p:nvGrpSpPr>
        <p:grpSpPr>
          <a:xfrm>
            <a:off x="11367732" y="244021"/>
            <a:ext cx="824267" cy="400050"/>
            <a:chOff x="11367733" y="352134"/>
            <a:chExt cx="550936" cy="400050"/>
          </a:xfrm>
        </p:grpSpPr>
        <p:sp>
          <p:nvSpPr>
            <p:cNvPr id="4" name="矩形 5"/>
            <p:cNvSpPr>
              <a:spLocks noChangeArrowheads="1"/>
            </p:cNvSpPr>
            <p:nvPr/>
          </p:nvSpPr>
          <p:spPr bwMode="auto">
            <a:xfrm>
              <a:off x="11566244" y="352134"/>
              <a:ext cx="352425" cy="400050"/>
            </a:xfrm>
            <a:prstGeom prst="rect">
              <a:avLst/>
            </a:prstGeom>
            <a:solidFill>
              <a:srgbClr val="3CBBCE"/>
            </a:solidFill>
            <a:ln w="9525">
              <a:noFill/>
              <a:miter lim="800000"/>
            </a:ln>
          </p:spPr>
          <p:txBody>
            <a:bodyPr anchor="ctr"/>
            <a:lstStyle/>
            <a:p>
              <a:pPr algn="ctr" eaLnBrk="1" hangingPunct="1"/>
              <a:endParaRPr lang="zh-CN" altLang="en-US">
                <a:solidFill>
                  <a:srgbClr val="FFFFFF"/>
                </a:solidFill>
              </a:endParaRPr>
            </a:p>
          </p:txBody>
        </p:sp>
        <p:sp>
          <p:nvSpPr>
            <p:cNvPr id="5" name="矩形 6"/>
            <p:cNvSpPr>
              <a:spLocks noChangeArrowheads="1"/>
            </p:cNvSpPr>
            <p:nvPr/>
          </p:nvSpPr>
          <p:spPr bwMode="auto">
            <a:xfrm>
              <a:off x="11367733" y="352134"/>
              <a:ext cx="123825" cy="400050"/>
            </a:xfrm>
            <a:prstGeom prst="rect">
              <a:avLst/>
            </a:prstGeom>
            <a:solidFill>
              <a:srgbClr val="7F7F7F"/>
            </a:solidFill>
            <a:ln w="9525">
              <a:noFill/>
              <a:miter lim="800000"/>
            </a:ln>
          </p:spPr>
          <p:txBody>
            <a:bodyPr anchor="ctr"/>
            <a:lstStyle/>
            <a:p>
              <a:pPr algn="ctr" eaLnBrk="1" hangingPunct="1"/>
              <a:endParaRPr lang="zh-CN" altLang="en-US">
                <a:solidFill>
                  <a:srgbClr val="FFFFFF"/>
                </a:solidFill>
              </a:endParaRPr>
            </a:p>
          </p:txBody>
        </p:sp>
      </p:grpSp>
      <p:sp>
        <p:nvSpPr>
          <p:cNvPr id="9" name="文本框 15"/>
          <p:cNvSpPr txBox="1">
            <a:spLocks noChangeArrowheads="1"/>
          </p:cNvSpPr>
          <p:nvPr/>
        </p:nvSpPr>
        <p:spPr bwMode="auto">
          <a:xfrm>
            <a:off x="8284684" y="236807"/>
            <a:ext cx="3022220" cy="461665"/>
          </a:xfrm>
          <a:prstGeom prst="rect">
            <a:avLst/>
          </a:prstGeom>
          <a:noFill/>
          <a:ln w="9525">
            <a:noFill/>
            <a:miter lim="800000"/>
          </a:ln>
        </p:spPr>
        <p:txBody>
          <a:bodyPr wrap="square">
            <a:spAutoFit/>
          </a:bodyPr>
          <a:lstStyle/>
          <a:p>
            <a:pPr eaLnBrk="1" hangingPunct="1"/>
            <a:r>
              <a:rPr lang="zh-CN" altLang="en-US" sz="2400" b="1">
                <a:solidFill>
                  <a:srgbClr val="404040"/>
                </a:solidFill>
                <a:latin typeface="微软雅黑" panose="020B0503020204020204" pitchFamily="34" charset="-122"/>
                <a:ea typeface="微软雅黑" panose="020B0503020204020204" pitchFamily="34" charset="-122"/>
              </a:rPr>
              <a:t>四、项目过程及控制</a:t>
            </a:r>
            <a:endParaRPr lang="zh-CN" altLang="en-US" sz="2400" b="1" dirty="0">
              <a:solidFill>
                <a:srgbClr val="404040"/>
              </a:solidFill>
              <a:latin typeface="微软雅黑" panose="020B0503020204020204" pitchFamily="34" charset="-122"/>
              <a:ea typeface="微软雅黑" panose="020B0503020204020204" pitchFamily="34" charset="-122"/>
            </a:endParaRPr>
          </a:p>
        </p:txBody>
      </p:sp>
      <p:sp>
        <p:nvSpPr>
          <p:cNvPr id="10" name="矩形 9"/>
          <p:cNvSpPr/>
          <p:nvPr/>
        </p:nvSpPr>
        <p:spPr>
          <a:xfrm>
            <a:off x="631530" y="907073"/>
            <a:ext cx="1705272" cy="506437"/>
          </a:xfrm>
          <a:prstGeom prst="rect">
            <a:avLst/>
          </a:prstGeom>
          <a:solidFill>
            <a:srgbClr val="3637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微软雅黑" panose="020B0503020204020204" pitchFamily="34" charset="-122"/>
                <a:ea typeface="微软雅黑" panose="020B0503020204020204" pitchFamily="34" charset="-122"/>
              </a:rPr>
              <a:t>阶段</a:t>
            </a:r>
            <a:endParaRPr lang="zh-CN" altLang="en-US" dirty="0">
              <a:latin typeface="微软雅黑" panose="020B0503020204020204" pitchFamily="34" charset="-122"/>
              <a:ea typeface="微软雅黑" panose="020B0503020204020204" pitchFamily="34" charset="-122"/>
            </a:endParaRPr>
          </a:p>
        </p:txBody>
      </p:sp>
      <p:sp>
        <p:nvSpPr>
          <p:cNvPr id="11" name="矩形 10"/>
          <p:cNvSpPr/>
          <p:nvPr/>
        </p:nvSpPr>
        <p:spPr>
          <a:xfrm>
            <a:off x="2467043" y="907073"/>
            <a:ext cx="5512622" cy="506437"/>
          </a:xfrm>
          <a:prstGeom prst="rect">
            <a:avLst/>
          </a:prstGeom>
          <a:solidFill>
            <a:srgbClr val="3CB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微软雅黑" panose="020B0503020204020204" pitchFamily="34" charset="-122"/>
                <a:ea typeface="微软雅黑" panose="020B0503020204020204" pitchFamily="34" charset="-122"/>
              </a:rPr>
              <a:t>内容</a:t>
            </a:r>
            <a:endParaRPr lang="zh-CN" altLang="en-US" dirty="0">
              <a:latin typeface="微软雅黑" panose="020B0503020204020204" pitchFamily="34" charset="-122"/>
              <a:ea typeface="微软雅黑" panose="020B0503020204020204" pitchFamily="34" charset="-122"/>
            </a:endParaRPr>
          </a:p>
        </p:txBody>
      </p:sp>
      <p:sp>
        <p:nvSpPr>
          <p:cNvPr id="26" name="矩形 25">
            <a:extLst>
              <a:ext uri="{FF2B5EF4-FFF2-40B4-BE49-F238E27FC236}">
                <a16:creationId xmlns:a16="http://schemas.microsoft.com/office/drawing/2014/main" id="{749F4170-9D5D-4371-BCAD-B9F81D5E71E2}"/>
              </a:ext>
            </a:extLst>
          </p:cNvPr>
          <p:cNvSpPr/>
          <p:nvPr/>
        </p:nvSpPr>
        <p:spPr>
          <a:xfrm>
            <a:off x="631530" y="1543766"/>
            <a:ext cx="1705272" cy="5064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系统实施</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矩形 26">
            <a:extLst>
              <a:ext uri="{FF2B5EF4-FFF2-40B4-BE49-F238E27FC236}">
                <a16:creationId xmlns:a16="http://schemas.microsoft.com/office/drawing/2014/main" id="{0972CBF4-26B1-4C9A-88CE-CB8656C99FB0}"/>
              </a:ext>
            </a:extLst>
          </p:cNvPr>
          <p:cNvSpPr/>
          <p:nvPr/>
        </p:nvSpPr>
        <p:spPr>
          <a:xfrm>
            <a:off x="2467043" y="1543766"/>
            <a:ext cx="5512622" cy="45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600">
                <a:solidFill>
                  <a:schemeClr val="tx1">
                    <a:lumMod val="75000"/>
                    <a:lumOff val="25000"/>
                  </a:schemeClr>
                </a:solidFill>
                <a:latin typeface="微软雅黑" panose="020B0503020204020204" pitchFamily="34" charset="-122"/>
                <a:ea typeface="微软雅黑" panose="020B0503020204020204" pitchFamily="34" charset="-122"/>
              </a:rPr>
              <a:t>1</a:t>
            </a: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、功能设计（系统架构设计详细说明书、开发说明书）</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 name="矩形 27">
            <a:extLst>
              <a:ext uri="{FF2B5EF4-FFF2-40B4-BE49-F238E27FC236}">
                <a16:creationId xmlns:a16="http://schemas.microsoft.com/office/drawing/2014/main" id="{298D21F1-C6BD-4515-B516-E7ED0414E610}"/>
              </a:ext>
            </a:extLst>
          </p:cNvPr>
          <p:cNvSpPr/>
          <p:nvPr/>
        </p:nvSpPr>
        <p:spPr>
          <a:xfrm>
            <a:off x="2467043" y="2086446"/>
            <a:ext cx="5512622" cy="450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600">
                <a:solidFill>
                  <a:schemeClr val="tx1">
                    <a:lumMod val="75000"/>
                    <a:lumOff val="25000"/>
                  </a:schemeClr>
                </a:solidFill>
                <a:latin typeface="微软雅黑" panose="020B0503020204020204" pitchFamily="34" charset="-122"/>
                <a:ea typeface="微软雅黑" panose="020B0503020204020204" pitchFamily="34" charset="-122"/>
              </a:rPr>
              <a:t>2</a:t>
            </a: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sz="1600">
                <a:solidFill>
                  <a:schemeClr val="tx1">
                    <a:lumMod val="75000"/>
                    <a:lumOff val="25000"/>
                  </a:schemeClr>
                </a:solidFill>
                <a:latin typeface="微软雅黑" panose="020B0503020204020204" pitchFamily="34" charset="-122"/>
                <a:ea typeface="微软雅黑" panose="020B0503020204020204" pitchFamily="34" charset="-122"/>
              </a:rPr>
              <a:t>UI</a:t>
            </a: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设计（</a:t>
            </a:r>
            <a:r>
              <a:rPr lang="en-US" altLang="zh-CN" sz="1600">
                <a:solidFill>
                  <a:schemeClr val="tx1">
                    <a:lumMod val="75000"/>
                    <a:lumOff val="25000"/>
                  </a:schemeClr>
                </a:solidFill>
                <a:latin typeface="微软雅黑" panose="020B0503020204020204" pitchFamily="34" charset="-122"/>
                <a:ea typeface="微软雅黑" panose="020B0503020204020204" pitchFamily="34" charset="-122"/>
              </a:rPr>
              <a:t>PS</a:t>
            </a: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外观设计、前端外观设计）</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矩形 28">
            <a:extLst>
              <a:ext uri="{FF2B5EF4-FFF2-40B4-BE49-F238E27FC236}">
                <a16:creationId xmlns:a16="http://schemas.microsoft.com/office/drawing/2014/main" id="{8218887A-5FE7-42C0-BDE5-F4CF8B839FD4}"/>
              </a:ext>
            </a:extLst>
          </p:cNvPr>
          <p:cNvSpPr/>
          <p:nvPr/>
        </p:nvSpPr>
        <p:spPr>
          <a:xfrm>
            <a:off x="2467043" y="2629126"/>
            <a:ext cx="5512622" cy="450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600">
                <a:solidFill>
                  <a:schemeClr val="tx1">
                    <a:lumMod val="75000"/>
                    <a:lumOff val="25000"/>
                  </a:schemeClr>
                </a:solidFill>
                <a:latin typeface="微软雅黑" panose="020B0503020204020204" pitchFamily="34" charset="-122"/>
                <a:ea typeface="微软雅黑" panose="020B0503020204020204" pitchFamily="34" charset="-122"/>
              </a:rPr>
              <a:t>3</a:t>
            </a: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、测试（功能性测试、集成测试、压力测试）</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矩形 29">
            <a:extLst>
              <a:ext uri="{FF2B5EF4-FFF2-40B4-BE49-F238E27FC236}">
                <a16:creationId xmlns:a16="http://schemas.microsoft.com/office/drawing/2014/main" id="{7D6A4CB2-9C8D-483C-BEAF-C4B5AEE33A19}"/>
              </a:ext>
            </a:extLst>
          </p:cNvPr>
          <p:cNvSpPr/>
          <p:nvPr/>
        </p:nvSpPr>
        <p:spPr>
          <a:xfrm>
            <a:off x="631530" y="3171806"/>
            <a:ext cx="1705272" cy="5064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上线及推广</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矩形 30">
            <a:extLst>
              <a:ext uri="{FF2B5EF4-FFF2-40B4-BE49-F238E27FC236}">
                <a16:creationId xmlns:a16="http://schemas.microsoft.com/office/drawing/2014/main" id="{8E5C191A-871A-4CCA-B61B-CDF779525A60}"/>
              </a:ext>
            </a:extLst>
          </p:cNvPr>
          <p:cNvSpPr/>
          <p:nvPr/>
        </p:nvSpPr>
        <p:spPr>
          <a:xfrm>
            <a:off x="2467043" y="3171806"/>
            <a:ext cx="5512622" cy="45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600">
                <a:solidFill>
                  <a:schemeClr val="tx1">
                    <a:lumMod val="75000"/>
                    <a:lumOff val="25000"/>
                  </a:schemeClr>
                </a:solidFill>
                <a:latin typeface="微软雅黑" panose="020B0503020204020204" pitchFamily="34" charset="-122"/>
                <a:ea typeface="微软雅黑" panose="020B0503020204020204" pitchFamily="34" charset="-122"/>
              </a:rPr>
              <a:t>1</a:t>
            </a: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、上线</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矩形 31">
            <a:extLst>
              <a:ext uri="{FF2B5EF4-FFF2-40B4-BE49-F238E27FC236}">
                <a16:creationId xmlns:a16="http://schemas.microsoft.com/office/drawing/2014/main" id="{B54EC304-6F19-4941-A617-C007ABA09E60}"/>
              </a:ext>
            </a:extLst>
          </p:cNvPr>
          <p:cNvSpPr/>
          <p:nvPr/>
        </p:nvSpPr>
        <p:spPr>
          <a:xfrm>
            <a:off x="2467043" y="3714488"/>
            <a:ext cx="5512622" cy="45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600">
                <a:solidFill>
                  <a:schemeClr val="tx1">
                    <a:lumMod val="75000"/>
                    <a:lumOff val="25000"/>
                  </a:schemeClr>
                </a:solidFill>
                <a:latin typeface="微软雅黑" panose="020B0503020204020204" pitchFamily="34" charset="-122"/>
                <a:ea typeface="微软雅黑" panose="020B0503020204020204" pitchFamily="34" charset="-122"/>
              </a:rPr>
              <a:t>2</a:t>
            </a: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、推广（各层级培训宣导推广）</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矩形 33">
            <a:extLst>
              <a:ext uri="{FF2B5EF4-FFF2-40B4-BE49-F238E27FC236}">
                <a16:creationId xmlns:a16="http://schemas.microsoft.com/office/drawing/2014/main" id="{E315DA9E-7862-4320-8203-4D5FD543C7FE}"/>
              </a:ext>
            </a:extLst>
          </p:cNvPr>
          <p:cNvSpPr/>
          <p:nvPr/>
        </p:nvSpPr>
        <p:spPr>
          <a:xfrm>
            <a:off x="8213846" y="1543766"/>
            <a:ext cx="3774953" cy="15353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600">
                <a:solidFill>
                  <a:schemeClr val="tx1">
                    <a:lumMod val="75000"/>
                    <a:lumOff val="25000"/>
                  </a:schemeClr>
                </a:solidFill>
                <a:latin typeface="微软雅黑" panose="020B0503020204020204" pitchFamily="34" charset="-122"/>
                <a:ea typeface="微软雅黑" panose="020B0503020204020204" pitchFamily="34" charset="-122"/>
              </a:rPr>
              <a:t>SPC</a:t>
            </a: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计算方法、展示方法的程序实现</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矩形 34">
            <a:extLst>
              <a:ext uri="{FF2B5EF4-FFF2-40B4-BE49-F238E27FC236}">
                <a16:creationId xmlns:a16="http://schemas.microsoft.com/office/drawing/2014/main" id="{6FB9D977-5310-4236-9E2C-42A077EF290F}"/>
              </a:ext>
            </a:extLst>
          </p:cNvPr>
          <p:cNvSpPr/>
          <p:nvPr/>
        </p:nvSpPr>
        <p:spPr>
          <a:xfrm>
            <a:off x="8213845" y="3170378"/>
            <a:ext cx="3774953" cy="99268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600">
                <a:solidFill>
                  <a:schemeClr val="tx1">
                    <a:lumMod val="75000"/>
                    <a:lumOff val="25000"/>
                  </a:schemeClr>
                </a:solidFill>
                <a:latin typeface="微软雅黑" panose="020B0503020204020204" pitchFamily="34" charset="-122"/>
                <a:ea typeface="微软雅黑" panose="020B0503020204020204" pitchFamily="34" charset="-122"/>
              </a:rPr>
              <a:t>SPC</a:t>
            </a: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控制台</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矩形 35">
            <a:extLst>
              <a:ext uri="{FF2B5EF4-FFF2-40B4-BE49-F238E27FC236}">
                <a16:creationId xmlns:a16="http://schemas.microsoft.com/office/drawing/2014/main" id="{FD9D0ABF-7380-4700-A249-D367E1CC9F1D}"/>
              </a:ext>
            </a:extLst>
          </p:cNvPr>
          <p:cNvSpPr/>
          <p:nvPr/>
        </p:nvSpPr>
        <p:spPr>
          <a:xfrm>
            <a:off x="8213844" y="907073"/>
            <a:ext cx="3774953" cy="506437"/>
          </a:xfrm>
          <a:prstGeom prst="rect">
            <a:avLst/>
          </a:prstGeom>
          <a:solidFill>
            <a:srgbClr val="3CB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微软雅黑" panose="020B0503020204020204" pitchFamily="34" charset="-122"/>
                <a:ea typeface="微软雅黑" panose="020B0503020204020204" pitchFamily="34" charset="-122"/>
              </a:rPr>
              <a:t>描述</a:t>
            </a:r>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454620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500"/>
                                        <p:tgtEl>
                                          <p:spTgt spid="3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500"/>
                                        <p:tgtEl>
                                          <p:spTgt spid="3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500"/>
                                        <p:tgtEl>
                                          <p:spTgt spid="3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P spid="32" grpId="0" animBg="1"/>
      <p:bldP spid="34" grpId="0" animBg="1"/>
      <p:bldP spid="3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pengqingqing\桌面\2017案例大赛.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6789" y="236985"/>
            <a:ext cx="2121294" cy="630349"/>
          </a:xfrm>
          <a:prstGeom prst="rect">
            <a:avLst/>
          </a:prstGeom>
          <a:noFill/>
          <a:extLst>
            <a:ext uri="{909E8E84-426E-40DD-AFC4-6F175D3DCCD1}">
              <a14:hiddenFill xmlns:a14="http://schemas.microsoft.com/office/drawing/2010/main">
                <a:solidFill>
                  <a:srgbClr val="FFFFFF"/>
                </a:solidFill>
              </a14:hiddenFill>
            </a:ext>
          </a:extLst>
        </p:spPr>
      </p:pic>
      <p:grpSp>
        <p:nvGrpSpPr>
          <p:cNvPr id="7" name="组合 6"/>
          <p:cNvGrpSpPr/>
          <p:nvPr/>
        </p:nvGrpSpPr>
        <p:grpSpPr>
          <a:xfrm>
            <a:off x="11367732" y="244021"/>
            <a:ext cx="824267" cy="400050"/>
            <a:chOff x="11367733" y="352134"/>
            <a:chExt cx="550936" cy="400050"/>
          </a:xfrm>
        </p:grpSpPr>
        <p:sp>
          <p:nvSpPr>
            <p:cNvPr id="4" name="矩形 5"/>
            <p:cNvSpPr>
              <a:spLocks noChangeArrowheads="1"/>
            </p:cNvSpPr>
            <p:nvPr/>
          </p:nvSpPr>
          <p:spPr bwMode="auto">
            <a:xfrm>
              <a:off x="11566244" y="352134"/>
              <a:ext cx="352425" cy="400050"/>
            </a:xfrm>
            <a:prstGeom prst="rect">
              <a:avLst/>
            </a:prstGeom>
            <a:solidFill>
              <a:srgbClr val="3CBBCE"/>
            </a:solidFill>
            <a:ln w="9525">
              <a:noFill/>
              <a:miter lim="800000"/>
            </a:ln>
          </p:spPr>
          <p:txBody>
            <a:bodyPr anchor="ctr"/>
            <a:lstStyle/>
            <a:p>
              <a:pPr algn="ctr" eaLnBrk="1" hangingPunct="1"/>
              <a:endParaRPr lang="zh-CN" altLang="en-US">
                <a:solidFill>
                  <a:srgbClr val="FFFFFF"/>
                </a:solidFill>
              </a:endParaRPr>
            </a:p>
          </p:txBody>
        </p:sp>
        <p:sp>
          <p:nvSpPr>
            <p:cNvPr id="5" name="矩形 6"/>
            <p:cNvSpPr>
              <a:spLocks noChangeArrowheads="1"/>
            </p:cNvSpPr>
            <p:nvPr/>
          </p:nvSpPr>
          <p:spPr bwMode="auto">
            <a:xfrm>
              <a:off x="11367733" y="352134"/>
              <a:ext cx="123825" cy="400050"/>
            </a:xfrm>
            <a:prstGeom prst="rect">
              <a:avLst/>
            </a:prstGeom>
            <a:solidFill>
              <a:srgbClr val="7F7F7F"/>
            </a:solidFill>
            <a:ln w="9525">
              <a:noFill/>
              <a:miter lim="800000"/>
            </a:ln>
          </p:spPr>
          <p:txBody>
            <a:bodyPr anchor="ctr"/>
            <a:lstStyle/>
            <a:p>
              <a:pPr algn="ctr" eaLnBrk="1" hangingPunct="1"/>
              <a:endParaRPr lang="zh-CN" altLang="en-US">
                <a:solidFill>
                  <a:srgbClr val="FFFFFF"/>
                </a:solidFill>
              </a:endParaRPr>
            </a:p>
          </p:txBody>
        </p:sp>
      </p:grpSp>
      <p:sp>
        <p:nvSpPr>
          <p:cNvPr id="9" name="文本框 15"/>
          <p:cNvSpPr txBox="1">
            <a:spLocks noChangeArrowheads="1"/>
          </p:cNvSpPr>
          <p:nvPr/>
        </p:nvSpPr>
        <p:spPr bwMode="auto">
          <a:xfrm>
            <a:off x="9185608" y="236807"/>
            <a:ext cx="2121295" cy="461665"/>
          </a:xfrm>
          <a:prstGeom prst="rect">
            <a:avLst/>
          </a:prstGeom>
          <a:noFill/>
          <a:ln w="9525">
            <a:noFill/>
            <a:miter lim="800000"/>
          </a:ln>
        </p:spPr>
        <p:txBody>
          <a:bodyPr wrap="square">
            <a:spAutoFit/>
          </a:bodyPr>
          <a:lstStyle/>
          <a:p>
            <a:pPr eaLnBrk="1" hangingPunct="1"/>
            <a:r>
              <a:rPr lang="zh-CN" altLang="en-US" sz="2400" b="1">
                <a:solidFill>
                  <a:srgbClr val="404040"/>
                </a:solidFill>
                <a:latin typeface="微软雅黑" panose="020B0503020204020204" pitchFamily="34" charset="-122"/>
                <a:ea typeface="微软雅黑" panose="020B0503020204020204" pitchFamily="34" charset="-122"/>
              </a:rPr>
              <a:t>五、项目效果</a:t>
            </a:r>
            <a:endParaRPr lang="zh-CN" altLang="en-US" sz="2400" b="1" dirty="0">
              <a:solidFill>
                <a:srgbClr val="404040"/>
              </a:solidFill>
              <a:latin typeface="微软雅黑" panose="020B0503020204020204" pitchFamily="34" charset="-122"/>
              <a:ea typeface="微软雅黑" panose="020B0503020204020204" pitchFamily="34" charset="-122"/>
            </a:endParaRPr>
          </a:p>
        </p:txBody>
      </p:sp>
      <p:sp>
        <p:nvSpPr>
          <p:cNvPr id="25" name="矩形 24">
            <a:extLst>
              <a:ext uri="{FF2B5EF4-FFF2-40B4-BE49-F238E27FC236}">
                <a16:creationId xmlns:a16="http://schemas.microsoft.com/office/drawing/2014/main" id="{57F95CAE-6979-4A86-A176-DB989BA00482}"/>
              </a:ext>
            </a:extLst>
          </p:cNvPr>
          <p:cNvSpPr/>
          <p:nvPr/>
        </p:nvSpPr>
        <p:spPr bwMode="auto">
          <a:xfrm>
            <a:off x="286789" y="1270250"/>
            <a:ext cx="11677529" cy="983382"/>
          </a:xfrm>
          <a:prstGeom prst="rect">
            <a:avLst/>
          </a:prstGeom>
          <a:no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50000"/>
              </a:lnSpc>
              <a:spcBef>
                <a:spcPct val="0"/>
              </a:spcBef>
              <a:spcAft>
                <a:spcPct val="0"/>
              </a:spcAft>
              <a:buClrTx/>
              <a:buSzTx/>
              <a:buFont typeface="Arial" panose="020B0604020202020204" pitchFamily="34" charset="0"/>
              <a:buNone/>
            </a:pPr>
            <a:r>
              <a:rPr lang="zh-CN" altLang="en-US">
                <a:latin typeface="微软雅黑" panose="020B0503020204020204" pitchFamily="34" charset="-122"/>
                <a:ea typeface="微软雅黑" panose="020B0503020204020204" pitchFamily="34" charset="-122"/>
              </a:rPr>
              <a:t>针对我们项目的背景，整理出我们业务需求的痛点和关键点，设计方案满足用户的需求。</a:t>
            </a:r>
            <a:endParaRPr lang="en-US" altLang="zh-CN">
              <a:latin typeface="微软雅黑" panose="020B0503020204020204" pitchFamily="34" charset="-122"/>
              <a:ea typeface="微软雅黑" panose="020B0503020204020204" pitchFamily="34" charset="-122"/>
            </a:endParaRPr>
          </a:p>
          <a:p>
            <a:pPr marL="0" marR="0" indent="0" algn="l" defTabSz="914400" rtl="0" eaLnBrk="0" fontAlgn="base" latinLnBrk="0" hangingPunct="0">
              <a:lnSpc>
                <a:spcPct val="150000"/>
              </a:lnSpc>
              <a:spcBef>
                <a:spcPct val="0"/>
              </a:spcBef>
              <a:spcAft>
                <a:spcPct val="0"/>
              </a:spcAft>
              <a:buClrTx/>
              <a:buSzTx/>
              <a:buFont typeface="Arial" panose="020B0604020202020204" pitchFamily="34" charset="0"/>
              <a:buNone/>
            </a:pPr>
            <a:r>
              <a:rPr lang="zh-CN" altLang="en-US">
                <a:latin typeface="微软雅黑" panose="020B0503020204020204" pitchFamily="34" charset="-122"/>
                <a:ea typeface="微软雅黑" panose="020B0503020204020204" pitchFamily="34" charset="-122"/>
              </a:rPr>
              <a:t>我们主要实现了：</a:t>
            </a: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26" name="矩形 25">
            <a:extLst>
              <a:ext uri="{FF2B5EF4-FFF2-40B4-BE49-F238E27FC236}">
                <a16:creationId xmlns:a16="http://schemas.microsoft.com/office/drawing/2014/main" id="{7B271113-693C-40FA-BF8B-EF1BE5A8EC8A}"/>
              </a:ext>
            </a:extLst>
          </p:cNvPr>
          <p:cNvSpPr/>
          <p:nvPr/>
        </p:nvSpPr>
        <p:spPr bwMode="auto">
          <a:xfrm>
            <a:off x="286789" y="2308033"/>
            <a:ext cx="10495369" cy="4312982"/>
          </a:xfrm>
          <a:prstGeom prst="rect">
            <a:avLst/>
          </a:prstGeom>
          <a:no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342900" indent="-342900">
              <a:lnSpc>
                <a:spcPct val="200000"/>
              </a:lnSpc>
              <a:buFont typeface="+mj-lt"/>
              <a:buAutoNum type="arabicPeriod"/>
            </a:pPr>
            <a:r>
              <a:rPr lang="zh-CN" altLang="en-US" b="1">
                <a:solidFill>
                  <a:schemeClr val="accent5">
                    <a:lumMod val="50000"/>
                  </a:schemeClr>
                </a:solidFill>
                <a:latin typeface="微软雅黑" panose="020B0503020204020204" pitchFamily="34" charset="-122"/>
                <a:ea typeface="微软雅黑" panose="020B0503020204020204" pitchFamily="34" charset="-122"/>
              </a:rPr>
              <a:t>实时</a:t>
            </a:r>
            <a:r>
              <a:rPr lang="zh-CN" altLang="en-US" b="1">
                <a:solidFill>
                  <a:srgbClr val="FF0000"/>
                </a:solidFill>
                <a:latin typeface="微软雅黑" panose="020B0503020204020204" pitchFamily="34" charset="-122"/>
                <a:ea typeface="微软雅黑" panose="020B0503020204020204" pitchFamily="34" charset="-122"/>
              </a:rPr>
              <a:t>动态</a:t>
            </a:r>
            <a:r>
              <a:rPr lang="zh-CN" altLang="en-US" b="1">
                <a:solidFill>
                  <a:schemeClr val="accent5">
                    <a:lumMod val="50000"/>
                  </a:schemeClr>
                </a:solidFill>
                <a:latin typeface="微软雅黑" panose="020B0503020204020204" pitchFamily="34" charset="-122"/>
                <a:ea typeface="微软雅黑" panose="020B0503020204020204" pitchFamily="34" charset="-122"/>
              </a:rPr>
              <a:t>的</a:t>
            </a:r>
            <a:r>
              <a:rPr lang="en-US" altLang="zh-CN" b="1">
                <a:solidFill>
                  <a:schemeClr val="accent5">
                    <a:lumMod val="50000"/>
                  </a:schemeClr>
                </a:solidFill>
                <a:latin typeface="微软雅黑" panose="020B0503020204020204" pitchFamily="34" charset="-122"/>
                <a:ea typeface="微软雅黑" panose="020B0503020204020204" pitchFamily="34" charset="-122"/>
              </a:rPr>
              <a:t>SPC</a:t>
            </a:r>
            <a:r>
              <a:rPr lang="zh-CN" altLang="en-US" b="1">
                <a:solidFill>
                  <a:schemeClr val="accent5">
                    <a:lumMod val="50000"/>
                  </a:schemeClr>
                </a:solidFill>
                <a:latin typeface="微软雅黑" panose="020B0503020204020204" pitchFamily="34" charset="-122"/>
                <a:ea typeface="微软雅黑" panose="020B0503020204020204" pitchFamily="34" charset="-122"/>
              </a:rPr>
              <a:t>控制图，能在现场放置</a:t>
            </a:r>
            <a:r>
              <a:rPr lang="en-US" altLang="zh-CN" b="1">
                <a:solidFill>
                  <a:schemeClr val="accent5">
                    <a:lumMod val="50000"/>
                  </a:schemeClr>
                </a:solidFill>
                <a:latin typeface="微软雅黑" panose="020B0503020204020204" pitchFamily="34" charset="-122"/>
                <a:ea typeface="微软雅黑" panose="020B0503020204020204" pitchFamily="34" charset="-122"/>
              </a:rPr>
              <a:t>SPC</a:t>
            </a:r>
            <a:r>
              <a:rPr lang="zh-CN" altLang="en-US" b="1">
                <a:solidFill>
                  <a:schemeClr val="accent5">
                    <a:lumMod val="50000"/>
                  </a:schemeClr>
                </a:solidFill>
                <a:latin typeface="微软雅黑" panose="020B0503020204020204" pitchFamily="34" charset="-122"/>
                <a:ea typeface="微软雅黑" panose="020B0503020204020204" pitchFamily="34" charset="-122"/>
              </a:rPr>
              <a:t>监控动态图（</a:t>
            </a:r>
            <a:r>
              <a:rPr lang="en-US" altLang="zh-CN" b="1">
                <a:solidFill>
                  <a:schemeClr val="accent5">
                    <a:lumMod val="50000"/>
                  </a:schemeClr>
                </a:solidFill>
                <a:latin typeface="微软雅黑" panose="020B0503020204020204" pitchFamily="34" charset="-122"/>
                <a:ea typeface="微软雅黑" panose="020B0503020204020204" pitchFamily="34" charset="-122"/>
              </a:rPr>
              <a:t>SPC</a:t>
            </a:r>
            <a:r>
              <a:rPr lang="zh-CN" altLang="en-US" b="1">
                <a:solidFill>
                  <a:schemeClr val="accent5">
                    <a:lumMod val="50000"/>
                  </a:schemeClr>
                </a:solidFill>
                <a:latin typeface="微软雅黑" panose="020B0503020204020204" pitchFamily="34" charset="-122"/>
                <a:ea typeface="微软雅黑" panose="020B0503020204020204" pitchFamily="34" charset="-122"/>
              </a:rPr>
              <a:t>大屏）</a:t>
            </a:r>
            <a:endParaRPr lang="en-US" altLang="zh-CN" b="1">
              <a:solidFill>
                <a:schemeClr val="accent5">
                  <a:lumMod val="50000"/>
                </a:schemeClr>
              </a:solidFill>
              <a:latin typeface="微软雅黑" panose="020B0503020204020204" pitchFamily="34" charset="-122"/>
              <a:ea typeface="微软雅黑" panose="020B0503020204020204" pitchFamily="34" charset="-122"/>
            </a:endParaRPr>
          </a:p>
          <a:p>
            <a:pPr marL="342900" marR="0" indent="-342900" algn="l" defTabSz="914400" rtl="0" eaLnBrk="0" fontAlgn="base" latinLnBrk="0" hangingPunct="0">
              <a:lnSpc>
                <a:spcPct val="200000"/>
              </a:lnSpc>
              <a:spcBef>
                <a:spcPct val="0"/>
              </a:spcBef>
              <a:spcAft>
                <a:spcPct val="0"/>
              </a:spcAft>
              <a:buClrTx/>
              <a:buSzTx/>
              <a:buFont typeface="+mj-lt"/>
              <a:buAutoNum type="arabicPeriod"/>
            </a:pPr>
            <a:r>
              <a:rPr kumimoji="0" lang="zh-CN" altLang="en-US" b="1" i="0" u="none" strike="noStrike" cap="none" normalizeH="0" baseline="0">
                <a:ln>
                  <a:noFill/>
                </a:ln>
                <a:solidFill>
                  <a:schemeClr val="accent5">
                    <a:lumMod val="50000"/>
                  </a:schemeClr>
                </a:solidFill>
                <a:effectLst/>
                <a:latin typeface="微软雅黑" panose="020B0503020204020204" pitchFamily="34" charset="-122"/>
                <a:ea typeface="微软雅黑" panose="020B0503020204020204" pitchFamily="34" charset="-122"/>
              </a:rPr>
              <a:t>可以</a:t>
            </a:r>
            <a:r>
              <a:rPr kumimoji="0" lang="zh-CN" altLang="en-US" b="1" i="0" u="none" strike="noStrike" cap="none" normalizeH="0" baseline="0">
                <a:ln>
                  <a:noFill/>
                </a:ln>
                <a:solidFill>
                  <a:srgbClr val="FF0000"/>
                </a:solidFill>
                <a:effectLst/>
                <a:latin typeface="微软雅黑" panose="020B0503020204020204" pitchFamily="34" charset="-122"/>
                <a:ea typeface="微软雅黑" panose="020B0503020204020204" pitchFamily="34" charset="-122"/>
              </a:rPr>
              <a:t>自主选择</a:t>
            </a:r>
            <a:r>
              <a:rPr kumimoji="0" lang="zh-CN" altLang="en-US" b="1" i="0" u="none" strike="noStrike" cap="none" normalizeH="0" baseline="0">
                <a:ln>
                  <a:noFill/>
                </a:ln>
                <a:solidFill>
                  <a:schemeClr val="accent5">
                    <a:lumMod val="50000"/>
                  </a:schemeClr>
                </a:solidFill>
                <a:effectLst/>
                <a:latin typeface="微软雅黑" panose="020B0503020204020204" pitchFamily="34" charset="-122"/>
                <a:ea typeface="微软雅黑" panose="020B0503020204020204" pitchFamily="34" charset="-122"/>
              </a:rPr>
              <a:t>关注的</a:t>
            </a:r>
            <a:r>
              <a:rPr kumimoji="0" lang="en-US" altLang="zh-CN" b="1" i="0" u="none" strike="noStrike" cap="none" normalizeH="0" baseline="0">
                <a:ln>
                  <a:noFill/>
                </a:ln>
                <a:solidFill>
                  <a:schemeClr val="accent5">
                    <a:lumMod val="50000"/>
                  </a:schemeClr>
                </a:solidFill>
                <a:effectLst/>
                <a:latin typeface="微软雅黑" panose="020B0503020204020204" pitchFamily="34" charset="-122"/>
                <a:ea typeface="微软雅黑" panose="020B0503020204020204" pitchFamily="34" charset="-122"/>
              </a:rPr>
              <a:t>SPC</a:t>
            </a:r>
            <a:r>
              <a:rPr kumimoji="0" lang="zh-CN" altLang="en-US" b="1" i="0" u="none" strike="noStrike" cap="none" normalizeH="0" baseline="0">
                <a:ln>
                  <a:noFill/>
                </a:ln>
                <a:solidFill>
                  <a:schemeClr val="accent5">
                    <a:lumMod val="50000"/>
                  </a:schemeClr>
                </a:solidFill>
                <a:effectLst/>
                <a:latin typeface="微软雅黑" panose="020B0503020204020204" pitchFamily="34" charset="-122"/>
                <a:ea typeface="微软雅黑" panose="020B0503020204020204" pitchFamily="34" charset="-122"/>
              </a:rPr>
              <a:t>判定规则，在控制图上选择是否显示</a:t>
            </a:r>
            <a:endParaRPr kumimoji="0" lang="en-US" altLang="zh-CN" b="1" i="0" u="none" strike="noStrike" cap="none" normalizeH="0" baseline="0">
              <a:ln>
                <a:noFill/>
              </a:ln>
              <a:solidFill>
                <a:schemeClr val="accent5">
                  <a:lumMod val="50000"/>
                </a:schemeClr>
              </a:solidFill>
              <a:effectLst/>
              <a:latin typeface="微软雅黑" panose="020B0503020204020204" pitchFamily="34" charset="-122"/>
              <a:ea typeface="微软雅黑" panose="020B0503020204020204" pitchFamily="34" charset="-122"/>
            </a:endParaRPr>
          </a:p>
          <a:p>
            <a:pPr marL="342900" marR="0" indent="-342900" algn="l" defTabSz="914400" rtl="0" eaLnBrk="0" fontAlgn="base" latinLnBrk="0" hangingPunct="0">
              <a:lnSpc>
                <a:spcPct val="200000"/>
              </a:lnSpc>
              <a:spcBef>
                <a:spcPct val="0"/>
              </a:spcBef>
              <a:spcAft>
                <a:spcPct val="0"/>
              </a:spcAft>
              <a:buClrTx/>
              <a:buSzTx/>
              <a:buFont typeface="+mj-lt"/>
              <a:buAutoNum type="arabicPeriod"/>
            </a:pPr>
            <a:r>
              <a:rPr lang="zh-CN" altLang="en-US" b="1">
                <a:solidFill>
                  <a:schemeClr val="accent5">
                    <a:lumMod val="50000"/>
                  </a:schemeClr>
                </a:solidFill>
                <a:latin typeface="微软雅黑" panose="020B0503020204020204" pitchFamily="34" charset="-122"/>
                <a:ea typeface="微软雅黑" panose="020B0503020204020204" pitchFamily="34" charset="-122"/>
              </a:rPr>
              <a:t>每一个异常点可以显示同时满足</a:t>
            </a:r>
            <a:r>
              <a:rPr lang="zh-CN" altLang="en-US" b="1">
                <a:solidFill>
                  <a:srgbClr val="FF0000"/>
                </a:solidFill>
                <a:latin typeface="微软雅黑" panose="020B0503020204020204" pitchFamily="34" charset="-122"/>
                <a:ea typeface="微软雅黑" panose="020B0503020204020204" pitchFamily="34" charset="-122"/>
              </a:rPr>
              <a:t>哪几个</a:t>
            </a:r>
            <a:r>
              <a:rPr lang="en-US" altLang="zh-CN" b="1">
                <a:solidFill>
                  <a:schemeClr val="accent5">
                    <a:lumMod val="50000"/>
                  </a:schemeClr>
                </a:solidFill>
                <a:latin typeface="微软雅黑" panose="020B0503020204020204" pitchFamily="34" charset="-122"/>
                <a:ea typeface="微软雅黑" panose="020B0503020204020204" pitchFamily="34" charset="-122"/>
              </a:rPr>
              <a:t>SPC</a:t>
            </a:r>
            <a:r>
              <a:rPr lang="zh-CN" altLang="en-US" b="1">
                <a:solidFill>
                  <a:schemeClr val="accent5">
                    <a:lumMod val="50000"/>
                  </a:schemeClr>
                </a:solidFill>
                <a:latin typeface="微软雅黑" panose="020B0503020204020204" pitchFamily="34" charset="-122"/>
                <a:ea typeface="微软雅黑" panose="020B0503020204020204" pitchFamily="34" charset="-122"/>
              </a:rPr>
              <a:t>判定规则</a:t>
            </a:r>
            <a:endParaRPr lang="en-US" altLang="zh-CN" b="1">
              <a:solidFill>
                <a:schemeClr val="accent5">
                  <a:lumMod val="50000"/>
                </a:schemeClr>
              </a:solidFill>
              <a:latin typeface="微软雅黑" panose="020B0503020204020204" pitchFamily="34" charset="-122"/>
              <a:ea typeface="微软雅黑" panose="020B0503020204020204" pitchFamily="34" charset="-122"/>
            </a:endParaRPr>
          </a:p>
          <a:p>
            <a:pPr marL="342900" marR="0" indent="-342900" algn="l" defTabSz="914400" rtl="0" eaLnBrk="0" fontAlgn="base" latinLnBrk="0" hangingPunct="0">
              <a:lnSpc>
                <a:spcPct val="200000"/>
              </a:lnSpc>
              <a:spcBef>
                <a:spcPct val="0"/>
              </a:spcBef>
              <a:spcAft>
                <a:spcPct val="0"/>
              </a:spcAft>
              <a:buClrTx/>
              <a:buSzTx/>
              <a:buFont typeface="+mj-lt"/>
              <a:buAutoNum type="arabicPeriod"/>
            </a:pPr>
            <a:r>
              <a:rPr kumimoji="0" lang="zh-CN" altLang="en-US" b="1" i="0" u="none" strike="noStrike" cap="none" normalizeH="0" baseline="0">
                <a:ln>
                  <a:noFill/>
                </a:ln>
                <a:solidFill>
                  <a:schemeClr val="accent5">
                    <a:lumMod val="50000"/>
                  </a:schemeClr>
                </a:solidFill>
                <a:effectLst/>
                <a:latin typeface="微软雅黑" panose="020B0503020204020204" pitchFamily="34" charset="-122"/>
                <a:ea typeface="微软雅黑" panose="020B0503020204020204" pitchFamily="34" charset="-122"/>
              </a:rPr>
              <a:t>自动生成频率分布图（直方图）</a:t>
            </a:r>
            <a:endParaRPr kumimoji="0" lang="en-US" altLang="zh-CN" b="1" i="0" u="none" strike="noStrike" cap="none" normalizeH="0" baseline="0">
              <a:ln>
                <a:noFill/>
              </a:ln>
              <a:solidFill>
                <a:schemeClr val="accent5">
                  <a:lumMod val="50000"/>
                </a:schemeClr>
              </a:solidFill>
              <a:effectLst/>
              <a:latin typeface="微软雅黑" panose="020B0503020204020204" pitchFamily="34" charset="-122"/>
              <a:ea typeface="微软雅黑" panose="020B0503020204020204" pitchFamily="34" charset="-122"/>
            </a:endParaRPr>
          </a:p>
          <a:p>
            <a:pPr marL="342900" indent="-342900">
              <a:lnSpc>
                <a:spcPct val="200000"/>
              </a:lnSpc>
              <a:buFont typeface="+mj-lt"/>
              <a:buAutoNum type="arabicPeriod"/>
            </a:pPr>
            <a:r>
              <a:rPr lang="zh-CN" altLang="en-US" b="1">
                <a:solidFill>
                  <a:schemeClr val="accent5">
                    <a:lumMod val="50000"/>
                  </a:schemeClr>
                </a:solidFill>
                <a:latin typeface="微软雅黑" panose="020B0503020204020204" pitchFamily="34" charset="-122"/>
                <a:ea typeface="微软雅黑" panose="020B0503020204020204" pitchFamily="34" charset="-122"/>
              </a:rPr>
              <a:t>自动关联</a:t>
            </a:r>
            <a:r>
              <a:rPr lang="en-US" altLang="zh-CN" b="1">
                <a:solidFill>
                  <a:schemeClr val="accent5">
                    <a:lumMod val="50000"/>
                  </a:schemeClr>
                </a:solidFill>
                <a:latin typeface="微软雅黑" panose="020B0503020204020204" pitchFamily="34" charset="-122"/>
                <a:ea typeface="微软雅黑" panose="020B0503020204020204" pitchFamily="34" charset="-122"/>
              </a:rPr>
              <a:t>LIMS</a:t>
            </a:r>
            <a:r>
              <a:rPr lang="zh-CN" altLang="en-US" b="1">
                <a:solidFill>
                  <a:schemeClr val="accent5">
                    <a:lumMod val="50000"/>
                  </a:schemeClr>
                </a:solidFill>
                <a:latin typeface="微软雅黑" panose="020B0503020204020204" pitchFamily="34" charset="-122"/>
                <a:ea typeface="微软雅黑" panose="020B0503020204020204" pitchFamily="34" charset="-122"/>
              </a:rPr>
              <a:t>提取数据进行</a:t>
            </a:r>
            <a:r>
              <a:rPr lang="en-US" altLang="zh-CN" b="1">
                <a:solidFill>
                  <a:schemeClr val="accent5">
                    <a:lumMod val="50000"/>
                  </a:schemeClr>
                </a:solidFill>
                <a:latin typeface="微软雅黑" panose="020B0503020204020204" pitchFamily="34" charset="-122"/>
                <a:ea typeface="微软雅黑" panose="020B0503020204020204" pitchFamily="34" charset="-122"/>
              </a:rPr>
              <a:t>SPC</a:t>
            </a:r>
            <a:r>
              <a:rPr lang="zh-CN" altLang="en-US" b="1">
                <a:solidFill>
                  <a:schemeClr val="accent5">
                    <a:lumMod val="50000"/>
                  </a:schemeClr>
                </a:solidFill>
                <a:latin typeface="微软雅黑" panose="020B0503020204020204" pitchFamily="34" charset="-122"/>
                <a:ea typeface="微软雅黑" panose="020B0503020204020204" pitchFamily="34" charset="-122"/>
              </a:rPr>
              <a:t>分析，无需人工下载上传，保证实时</a:t>
            </a:r>
            <a:r>
              <a:rPr lang="en-US" altLang="zh-CN" b="1">
                <a:solidFill>
                  <a:schemeClr val="accent5">
                    <a:lumMod val="50000"/>
                  </a:schemeClr>
                </a:solidFill>
                <a:latin typeface="微软雅黑" panose="020B0503020204020204" pitchFamily="34" charset="-122"/>
                <a:ea typeface="微软雅黑" panose="020B0503020204020204" pitchFamily="34" charset="-122"/>
              </a:rPr>
              <a:t>SPC</a:t>
            </a:r>
            <a:r>
              <a:rPr lang="zh-CN" altLang="en-US" b="1">
                <a:solidFill>
                  <a:schemeClr val="accent5">
                    <a:lumMod val="50000"/>
                  </a:schemeClr>
                </a:solidFill>
                <a:latin typeface="微软雅黑" panose="020B0503020204020204" pitchFamily="34" charset="-122"/>
                <a:ea typeface="微软雅黑" panose="020B0503020204020204" pitchFamily="34" charset="-122"/>
              </a:rPr>
              <a:t>分析</a:t>
            </a:r>
            <a:endParaRPr lang="en-US" altLang="zh-CN" b="1">
              <a:solidFill>
                <a:schemeClr val="accent5">
                  <a:lumMod val="50000"/>
                </a:schemeClr>
              </a:solidFill>
              <a:latin typeface="微软雅黑" panose="020B0503020204020204" pitchFamily="34" charset="-122"/>
              <a:ea typeface="微软雅黑" panose="020B0503020204020204" pitchFamily="34" charset="-122"/>
            </a:endParaRPr>
          </a:p>
          <a:p>
            <a:pPr marL="342900" indent="-342900">
              <a:lnSpc>
                <a:spcPct val="200000"/>
              </a:lnSpc>
              <a:buFont typeface="+mj-lt"/>
              <a:buAutoNum type="arabicPeriod"/>
            </a:pPr>
            <a:r>
              <a:rPr lang="zh-CN" altLang="en-US" b="1">
                <a:solidFill>
                  <a:schemeClr val="accent5">
                    <a:lumMod val="50000"/>
                  </a:schemeClr>
                </a:solidFill>
                <a:latin typeface="微软雅黑" panose="020B0503020204020204" pitchFamily="34" charset="-122"/>
                <a:ea typeface="微软雅黑" panose="020B0503020204020204" pitchFamily="34" charset="-122"/>
              </a:rPr>
              <a:t>任意网络环境可以访问</a:t>
            </a:r>
            <a:r>
              <a:rPr lang="en-US" altLang="zh-CN" b="1">
                <a:solidFill>
                  <a:schemeClr val="accent5">
                    <a:lumMod val="50000"/>
                  </a:schemeClr>
                </a:solidFill>
                <a:latin typeface="微软雅黑" panose="020B0503020204020204" pitchFamily="34" charset="-122"/>
                <a:ea typeface="微软雅黑" panose="020B0503020204020204" pitchFamily="34" charset="-122"/>
              </a:rPr>
              <a:t>SPC</a:t>
            </a:r>
            <a:r>
              <a:rPr lang="zh-CN" altLang="en-US" b="1">
                <a:solidFill>
                  <a:schemeClr val="accent5">
                    <a:lumMod val="50000"/>
                  </a:schemeClr>
                </a:solidFill>
                <a:latin typeface="微软雅黑" panose="020B0503020204020204" pitchFamily="34" charset="-122"/>
                <a:ea typeface="微软雅黑" panose="020B0503020204020204" pitchFamily="34" charset="-122"/>
              </a:rPr>
              <a:t>预警服务，</a:t>
            </a:r>
            <a:r>
              <a:rPr lang="en-US" altLang="zh-CN" b="1">
                <a:solidFill>
                  <a:schemeClr val="accent5">
                    <a:lumMod val="50000"/>
                  </a:schemeClr>
                </a:solidFill>
                <a:latin typeface="微软雅黑" panose="020B0503020204020204" pitchFamily="34" charset="-122"/>
                <a:ea typeface="微软雅黑" panose="020B0503020204020204" pitchFamily="34" charset="-122"/>
              </a:rPr>
              <a:t>B/S</a:t>
            </a:r>
            <a:r>
              <a:rPr lang="zh-CN" altLang="en-US" b="1">
                <a:solidFill>
                  <a:schemeClr val="accent5">
                    <a:lumMod val="50000"/>
                  </a:schemeClr>
                </a:solidFill>
                <a:latin typeface="微软雅黑" panose="020B0503020204020204" pitchFamily="34" charset="-122"/>
                <a:ea typeface="微软雅黑" panose="020B0503020204020204" pitchFamily="34" charset="-122"/>
              </a:rPr>
              <a:t>架构，一次部署无限制任意多人可以使用</a:t>
            </a:r>
            <a:endParaRPr lang="en-US" altLang="zh-CN" b="1">
              <a:solidFill>
                <a:schemeClr val="accent5">
                  <a:lumMod val="50000"/>
                </a:schemeClr>
              </a:solidFill>
              <a:latin typeface="微软雅黑" panose="020B0503020204020204" pitchFamily="34" charset="-122"/>
              <a:ea typeface="微软雅黑" panose="020B0503020204020204" pitchFamily="34" charset="-122"/>
            </a:endParaRPr>
          </a:p>
          <a:p>
            <a:pPr marL="342900" indent="-342900">
              <a:lnSpc>
                <a:spcPct val="200000"/>
              </a:lnSpc>
              <a:buFont typeface="+mj-lt"/>
              <a:buAutoNum type="arabicPeriod"/>
            </a:pPr>
            <a:endParaRPr lang="en-US" altLang="zh-CN" b="1">
              <a:solidFill>
                <a:schemeClr val="accent5">
                  <a:lumMod val="50000"/>
                </a:schemeClr>
              </a:solidFill>
              <a:latin typeface="微软雅黑" panose="020B0503020204020204" pitchFamily="34" charset="-122"/>
              <a:ea typeface="微软雅黑" panose="020B0503020204020204" pitchFamily="34" charset="-122"/>
            </a:endParaRPr>
          </a:p>
          <a:p>
            <a:pPr marL="342900" marR="0" indent="-342900" algn="l" defTabSz="914400" rtl="0" eaLnBrk="0" fontAlgn="base" latinLnBrk="0" hangingPunct="0">
              <a:lnSpc>
                <a:spcPct val="200000"/>
              </a:lnSpc>
              <a:spcBef>
                <a:spcPct val="0"/>
              </a:spcBef>
              <a:spcAft>
                <a:spcPct val="0"/>
              </a:spcAft>
              <a:buClrTx/>
              <a:buSzTx/>
              <a:buFont typeface="+mj-lt"/>
              <a:buAutoNum type="arabicPeriod"/>
            </a:pPr>
            <a:endParaRPr lang="en-US" altLang="zh-CN" b="1">
              <a:solidFill>
                <a:schemeClr val="accent5">
                  <a:lumMod val="50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75704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fade">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xEl>
                                              <p:pRg st="1" end="1"/>
                                            </p:txEl>
                                          </p:spTgt>
                                        </p:tgtEl>
                                        <p:attrNameLst>
                                          <p:attrName>style.visibility</p:attrName>
                                        </p:attrNameLst>
                                      </p:cBhvr>
                                      <p:to>
                                        <p:strVal val="visible"/>
                                      </p:to>
                                    </p:set>
                                    <p:animEffect transition="in" filter="fade">
                                      <p:cBhvr>
                                        <p:cTn id="12" dur="500"/>
                                        <p:tgtEl>
                                          <p:spTgt spid="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
                                            <p:txEl>
                                              <p:pRg st="2" end="2"/>
                                            </p:txEl>
                                          </p:spTgt>
                                        </p:tgtEl>
                                        <p:attrNameLst>
                                          <p:attrName>style.visibility</p:attrName>
                                        </p:attrNameLst>
                                      </p:cBhvr>
                                      <p:to>
                                        <p:strVal val="visible"/>
                                      </p:to>
                                    </p:set>
                                    <p:animEffect transition="in" filter="fade">
                                      <p:cBhvr>
                                        <p:cTn id="17" dur="500"/>
                                        <p:tgtEl>
                                          <p:spTgt spid="2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6">
                                            <p:txEl>
                                              <p:pRg st="3" end="3"/>
                                            </p:txEl>
                                          </p:spTgt>
                                        </p:tgtEl>
                                        <p:attrNameLst>
                                          <p:attrName>style.visibility</p:attrName>
                                        </p:attrNameLst>
                                      </p:cBhvr>
                                      <p:to>
                                        <p:strVal val="visible"/>
                                      </p:to>
                                    </p:set>
                                    <p:animEffect transition="in" filter="fade">
                                      <p:cBhvr>
                                        <p:cTn id="22" dur="500"/>
                                        <p:tgtEl>
                                          <p:spTgt spid="2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6">
                                            <p:txEl>
                                              <p:pRg st="4" end="4"/>
                                            </p:txEl>
                                          </p:spTgt>
                                        </p:tgtEl>
                                        <p:attrNameLst>
                                          <p:attrName>style.visibility</p:attrName>
                                        </p:attrNameLst>
                                      </p:cBhvr>
                                      <p:to>
                                        <p:strVal val="visible"/>
                                      </p:to>
                                    </p:set>
                                    <p:animEffect transition="in" filter="fade">
                                      <p:cBhvr>
                                        <p:cTn id="27" dur="500"/>
                                        <p:tgtEl>
                                          <p:spTgt spid="2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Lst>
  </p:timing>
</p:sld>
</file>

<file path=ppt/theme/theme1.xml><?xml version="1.0" encoding="utf-8"?>
<a:theme xmlns:a="http://schemas.openxmlformats.org/drawingml/2006/main" name="Office 主题">
  <a:themeElements>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2_Office 主题">
  <a:themeElements>
    <a:clrScheme name="12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2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2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3_Office 主题">
  <a:themeElements>
    <a:clrScheme name="13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3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4_Office 主题">
  <a:themeElements>
    <a:clrScheme name="14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4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4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5_Office 主题">
  <a:themeElements>
    <a:clrScheme name="15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5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5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主题">
  <a:themeElements>
    <a:clrScheme name="3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3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主题">
  <a:themeElements>
    <a:clrScheme name="4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4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4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 主题">
  <a:themeElements>
    <a:clrScheme name="6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6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6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7_Office 主题">
  <a:themeElements>
    <a:clrScheme name="7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7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7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8_Office 主题">
  <a:themeElements>
    <a:clrScheme name="8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8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8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9_Office 主题">
  <a:themeElements>
    <a:clrScheme name="9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9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9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0_Office 主题">
  <a:themeElements>
    <a:clrScheme name="10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0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0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1_Office 主题">
  <a:themeElements>
    <a:clrScheme name="1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1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903</TotalTime>
  <Words>1107</Words>
  <Application>Microsoft Office PowerPoint</Application>
  <PresentationFormat>宽屏</PresentationFormat>
  <Paragraphs>133</Paragraphs>
  <Slides>18</Slides>
  <Notes>0</Notes>
  <HiddenSlides>0</HiddenSlides>
  <MMClips>0</MMClips>
  <ScaleCrop>false</ScaleCrop>
  <HeadingPairs>
    <vt:vector size="6" baseType="variant">
      <vt:variant>
        <vt:lpstr>已用的字体</vt:lpstr>
      </vt:variant>
      <vt:variant>
        <vt:i4>6</vt:i4>
      </vt:variant>
      <vt:variant>
        <vt:lpstr>主题</vt:lpstr>
      </vt:variant>
      <vt:variant>
        <vt:i4>13</vt:i4>
      </vt:variant>
      <vt:variant>
        <vt:lpstr>幻灯片标题</vt:lpstr>
      </vt:variant>
      <vt:variant>
        <vt:i4>18</vt:i4>
      </vt:variant>
    </vt:vector>
  </HeadingPairs>
  <TitlesOfParts>
    <vt:vector size="37" baseType="lpstr">
      <vt:lpstr>华文细黑</vt:lpstr>
      <vt:lpstr>微软雅黑</vt:lpstr>
      <vt:lpstr>Arial</vt:lpstr>
      <vt:lpstr>Calibri</vt:lpstr>
      <vt:lpstr>Calibri Light</vt:lpstr>
      <vt:lpstr>Impact</vt:lpstr>
      <vt:lpstr>Office 主题</vt:lpstr>
      <vt:lpstr>3_Office 主题</vt:lpstr>
      <vt:lpstr>4_Office 主题</vt:lpstr>
      <vt:lpstr>6_Office 主题</vt:lpstr>
      <vt:lpstr>7_Office 主题</vt:lpstr>
      <vt:lpstr>8_Office 主题</vt:lpstr>
      <vt:lpstr>9_Office 主题</vt:lpstr>
      <vt:lpstr>10_Office 主题</vt:lpstr>
      <vt:lpstr>11_Office 主题</vt:lpstr>
      <vt:lpstr>12_Office 主题</vt:lpstr>
      <vt:lpstr>13_Office 主题</vt:lpstr>
      <vt:lpstr>14_Office 主题</vt:lpstr>
      <vt:lpstr>15_Office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彭晴晴</dc:creator>
  <cp:lastModifiedBy>St 梁斌炜</cp:lastModifiedBy>
  <cp:revision>155</cp:revision>
  <dcterms:created xsi:type="dcterms:W3CDTF">2015-03-23T00:46:00Z</dcterms:created>
  <dcterms:modified xsi:type="dcterms:W3CDTF">2019-11-21T01:47:20Z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2052-11.1.0.8661</vt:lpwstr>
  </property>
</Properties>
</file>